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Inter Tight Medium"/>
      <p:regular r:id="rId16"/>
      <p:bold r:id="rId17"/>
      <p:italic r:id="rId18"/>
      <p:boldItalic r:id="rId19"/>
    </p:embeddedFont>
    <p:embeddedFont>
      <p:font typeface="Inter Tight"/>
      <p:regular r:id="rId20"/>
      <p:bold r:id="rId21"/>
      <p:italic r:id="rId22"/>
      <p:boldItalic r:id="rId23"/>
    </p:embeddedFont>
    <p:embeddedFont>
      <p:font typeface="Inter Tight SemiBold"/>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Tight-regular.fntdata"/><Relationship Id="rId22" Type="http://schemas.openxmlformats.org/officeDocument/2006/relationships/font" Target="fonts/InterTight-italic.fntdata"/><Relationship Id="rId21" Type="http://schemas.openxmlformats.org/officeDocument/2006/relationships/font" Target="fonts/InterTight-bold.fntdata"/><Relationship Id="rId24" Type="http://schemas.openxmlformats.org/officeDocument/2006/relationships/font" Target="fonts/InterTightSemiBold-regular.fntdata"/><Relationship Id="rId23" Type="http://schemas.openxmlformats.org/officeDocument/2006/relationships/font" Target="fonts/InterTight-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InterTightSemiBold-italic.fntdata"/><Relationship Id="rId25" Type="http://schemas.openxmlformats.org/officeDocument/2006/relationships/font" Target="fonts/InterTightSemiBold-bold.fntdata"/><Relationship Id="rId27" Type="http://schemas.openxmlformats.org/officeDocument/2006/relationships/font" Target="fonts/InterTightSemiBold-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InterTightMedium-bold.fntdata"/><Relationship Id="rId16" Type="http://schemas.openxmlformats.org/officeDocument/2006/relationships/font" Target="fonts/InterTightMedium-regular.fntdata"/><Relationship Id="rId19" Type="http://schemas.openxmlformats.org/officeDocument/2006/relationships/font" Target="fonts/InterTightMedium-boldItalic.fntdata"/><Relationship Id="rId18" Type="http://schemas.openxmlformats.org/officeDocument/2006/relationships/font" Target="fonts/InterTightMedium-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33117977be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33117977be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g33117977be3_0_6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2" name="Google Shape;432;g33117977be3_0_6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33117977be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33117977be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33117977be3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33117977be3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33117977be3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33117977be3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33117977be3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33117977be3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33117977be3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8" name="Google Shape;388;g33117977be3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33117977be3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33117977be3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33117977be3_0_1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0" name="Google Shape;410;g33117977be3_0_1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33117977be3_0_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33117977be3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9" name="Shape 9"/>
        <p:cNvGrpSpPr/>
        <p:nvPr/>
      </p:nvGrpSpPr>
      <p:grpSpPr>
        <a:xfrm>
          <a:off x="0" y="0"/>
          <a:ext cx="0" cy="0"/>
          <a:chOff x="0" y="0"/>
          <a:chExt cx="0" cy="0"/>
        </a:xfrm>
      </p:grpSpPr>
      <p:grpSp>
        <p:nvGrpSpPr>
          <p:cNvPr id="10" name="Google Shape;10;p2"/>
          <p:cNvGrpSpPr/>
          <p:nvPr/>
        </p:nvGrpSpPr>
        <p:grpSpPr>
          <a:xfrm rot="299808">
            <a:off x="124383" y="-559521"/>
            <a:ext cx="8900029" cy="6258229"/>
            <a:chOff x="124223" y="-559280"/>
            <a:chExt cx="8900025" cy="6258226"/>
          </a:xfrm>
        </p:grpSpPr>
        <p:grpSp>
          <p:nvGrpSpPr>
            <p:cNvPr id="11" name="Google Shape;11;p2"/>
            <p:cNvGrpSpPr/>
            <p:nvPr/>
          </p:nvGrpSpPr>
          <p:grpSpPr>
            <a:xfrm>
              <a:off x="124223" y="-78561"/>
              <a:ext cx="8900025" cy="5296800"/>
              <a:chOff x="124223" y="-78561"/>
              <a:chExt cx="8900025" cy="5296800"/>
            </a:xfrm>
          </p:grpSpPr>
          <p:sp>
            <p:nvSpPr>
              <p:cNvPr id="12" name="Google Shape;12;p2"/>
              <p:cNvSpPr/>
              <p:nvPr/>
            </p:nvSpPr>
            <p:spPr>
              <a:xfrm rot="-1623">
                <a:off x="7117071" y="2014308"/>
                <a:ext cx="1906200" cy="18756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a:ea typeface="Inter Tight"/>
                  <a:cs typeface="Inter Tight"/>
                  <a:sym typeface="Inter Tight"/>
                </a:endParaRPr>
              </a:p>
            </p:txBody>
          </p:sp>
          <p:sp>
            <p:nvSpPr>
              <p:cNvPr id="13" name="Google Shape;13;p2"/>
              <p:cNvSpPr/>
              <p:nvPr/>
            </p:nvSpPr>
            <p:spPr>
              <a:xfrm flipH="1" rot="-1487">
                <a:off x="124823" y="-77211"/>
                <a:ext cx="6242101" cy="5294100"/>
              </a:xfrm>
              <a:prstGeom prst="snip1Rect">
                <a:avLst>
                  <a:gd fmla="val 42486"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SemiBold"/>
                  <a:ea typeface="Inter Tight SemiBold"/>
                  <a:cs typeface="Inter Tight SemiBold"/>
                  <a:sym typeface="Inter Tight SemiBold"/>
                </a:endParaRPr>
              </a:p>
            </p:txBody>
          </p:sp>
          <p:sp>
            <p:nvSpPr>
              <p:cNvPr id="14" name="Google Shape;14;p2"/>
              <p:cNvSpPr/>
              <p:nvPr/>
            </p:nvSpPr>
            <p:spPr>
              <a:xfrm flipH="1" rot="10798513">
                <a:off x="2781248" y="-76291"/>
                <a:ext cx="6242401" cy="5289900"/>
              </a:xfrm>
              <a:prstGeom prst="snip1Rect">
                <a:avLst>
                  <a:gd fmla="val 42496"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SemiBold"/>
                  <a:ea typeface="Inter Tight SemiBold"/>
                  <a:cs typeface="Inter Tight SemiBold"/>
                  <a:sym typeface="Inter Tight SemiBold"/>
                </a:endParaRPr>
              </a:p>
            </p:txBody>
          </p:sp>
          <p:sp>
            <p:nvSpPr>
              <p:cNvPr id="15" name="Google Shape;15;p2"/>
              <p:cNvSpPr/>
              <p:nvPr/>
            </p:nvSpPr>
            <p:spPr>
              <a:xfrm rot="-1623">
                <a:off x="125118" y="1250275"/>
                <a:ext cx="1906200" cy="18756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a:ea typeface="Inter Tight"/>
                  <a:cs typeface="Inter Tight"/>
                  <a:sym typeface="Inter Tight"/>
                </a:endParaRPr>
              </a:p>
            </p:txBody>
          </p:sp>
        </p:grpSp>
        <p:sp>
          <p:nvSpPr>
            <p:cNvPr id="16" name="Google Shape;16;p2"/>
            <p:cNvSpPr/>
            <p:nvPr/>
          </p:nvSpPr>
          <p:spPr>
            <a:xfrm rot="-4516116">
              <a:off x="314265" y="-331820"/>
              <a:ext cx="1871106" cy="183798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SemiBold"/>
                <a:ea typeface="Inter Tight SemiBold"/>
                <a:cs typeface="Inter Tight SemiBold"/>
                <a:sym typeface="Inter Tight SemiBold"/>
              </a:endParaRPr>
            </a:p>
          </p:txBody>
        </p:sp>
        <p:sp>
          <p:nvSpPr>
            <p:cNvPr id="17" name="Google Shape;17;p2"/>
            <p:cNvSpPr/>
            <p:nvPr/>
          </p:nvSpPr>
          <p:spPr>
            <a:xfrm rot="6283884">
              <a:off x="6963097" y="3633506"/>
              <a:ext cx="1871106" cy="183798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SemiBold"/>
                <a:ea typeface="Inter Tight SemiBold"/>
                <a:cs typeface="Inter Tight SemiBold"/>
                <a:sym typeface="Inter Tight SemiBold"/>
              </a:endParaRPr>
            </a:p>
          </p:txBody>
        </p:sp>
      </p:grpSp>
      <p:sp>
        <p:nvSpPr>
          <p:cNvPr id="18" name="Google Shape;18;p2"/>
          <p:cNvSpPr txBox="1"/>
          <p:nvPr>
            <p:ph type="ctrTitle"/>
          </p:nvPr>
        </p:nvSpPr>
        <p:spPr>
          <a:xfrm>
            <a:off x="1826325" y="1559575"/>
            <a:ext cx="5494800" cy="1569900"/>
          </a:xfrm>
          <a:prstGeom prst="rect">
            <a:avLst/>
          </a:prstGeom>
        </p:spPr>
        <p:txBody>
          <a:bodyPr anchorCtr="0" anchor="t" bIns="91425" lIns="91425" spcFirstLastPara="1" rIns="91425" wrap="square" tIns="91425">
            <a:spAutoFit/>
          </a:bodyPr>
          <a:lstStyle>
            <a:lvl1pPr lvl="0">
              <a:lnSpc>
                <a:spcPct val="90000"/>
              </a:lnSpc>
              <a:spcBef>
                <a:spcPts val="0"/>
              </a:spcBef>
              <a:spcAft>
                <a:spcPts val="0"/>
              </a:spcAft>
              <a:buSzPts val="5000"/>
              <a:buNone/>
              <a:defRPr sz="5000"/>
            </a:lvl1pPr>
            <a:lvl2pPr lvl="1">
              <a:lnSpc>
                <a:spcPct val="90000"/>
              </a:lnSpc>
              <a:spcBef>
                <a:spcPts val="0"/>
              </a:spcBef>
              <a:spcAft>
                <a:spcPts val="0"/>
              </a:spcAft>
              <a:buSzPts val="5000"/>
              <a:buNone/>
              <a:defRPr sz="5000"/>
            </a:lvl2pPr>
            <a:lvl3pPr lvl="2">
              <a:lnSpc>
                <a:spcPct val="90000"/>
              </a:lnSpc>
              <a:spcBef>
                <a:spcPts val="0"/>
              </a:spcBef>
              <a:spcAft>
                <a:spcPts val="0"/>
              </a:spcAft>
              <a:buSzPts val="5000"/>
              <a:buNone/>
              <a:defRPr sz="5000"/>
            </a:lvl3pPr>
            <a:lvl4pPr lvl="3">
              <a:lnSpc>
                <a:spcPct val="90000"/>
              </a:lnSpc>
              <a:spcBef>
                <a:spcPts val="0"/>
              </a:spcBef>
              <a:spcAft>
                <a:spcPts val="0"/>
              </a:spcAft>
              <a:buSzPts val="5000"/>
              <a:buNone/>
              <a:defRPr sz="5000"/>
            </a:lvl4pPr>
            <a:lvl5pPr lvl="4">
              <a:lnSpc>
                <a:spcPct val="90000"/>
              </a:lnSpc>
              <a:spcBef>
                <a:spcPts val="0"/>
              </a:spcBef>
              <a:spcAft>
                <a:spcPts val="0"/>
              </a:spcAft>
              <a:buSzPts val="5000"/>
              <a:buNone/>
              <a:defRPr sz="5000"/>
            </a:lvl5pPr>
            <a:lvl6pPr lvl="5">
              <a:lnSpc>
                <a:spcPct val="90000"/>
              </a:lnSpc>
              <a:spcBef>
                <a:spcPts val="0"/>
              </a:spcBef>
              <a:spcAft>
                <a:spcPts val="0"/>
              </a:spcAft>
              <a:buSzPts val="5000"/>
              <a:buNone/>
              <a:defRPr sz="5000"/>
            </a:lvl6pPr>
            <a:lvl7pPr lvl="6">
              <a:lnSpc>
                <a:spcPct val="90000"/>
              </a:lnSpc>
              <a:spcBef>
                <a:spcPts val="0"/>
              </a:spcBef>
              <a:spcAft>
                <a:spcPts val="0"/>
              </a:spcAft>
              <a:buSzPts val="5000"/>
              <a:buNone/>
              <a:defRPr sz="5000"/>
            </a:lvl7pPr>
            <a:lvl8pPr lvl="7">
              <a:lnSpc>
                <a:spcPct val="90000"/>
              </a:lnSpc>
              <a:spcBef>
                <a:spcPts val="0"/>
              </a:spcBef>
              <a:spcAft>
                <a:spcPts val="0"/>
              </a:spcAft>
              <a:buSzPts val="5000"/>
              <a:buNone/>
              <a:defRPr sz="5000"/>
            </a:lvl8pPr>
            <a:lvl9pPr lvl="8">
              <a:lnSpc>
                <a:spcPct val="90000"/>
              </a:lnSpc>
              <a:spcBef>
                <a:spcPts val="0"/>
              </a:spcBef>
              <a:spcAft>
                <a:spcPts val="0"/>
              </a:spcAft>
              <a:buSzPts val="5000"/>
              <a:buNone/>
              <a:defRPr sz="5000"/>
            </a:lvl9pPr>
          </a:lstStyle>
          <a:p/>
        </p:txBody>
      </p:sp>
      <p:sp>
        <p:nvSpPr>
          <p:cNvPr id="19" name="Google Shape;19;p2"/>
          <p:cNvSpPr txBox="1"/>
          <p:nvPr>
            <p:ph idx="1" type="subTitle"/>
          </p:nvPr>
        </p:nvSpPr>
        <p:spPr>
          <a:xfrm>
            <a:off x="1826325" y="3252475"/>
            <a:ext cx="5494800" cy="792600"/>
          </a:xfrm>
          <a:prstGeom prst="rect">
            <a:avLst/>
          </a:prstGeom>
        </p:spPr>
        <p:txBody>
          <a:bodyPr anchorCtr="0" anchor="t" bIns="91425" lIns="91425" spcFirstLastPara="1" rIns="91425" wrap="square" tIns="91425">
            <a:spAutoFit/>
          </a:bodyPr>
          <a:lstStyle>
            <a:lvl1pPr lvl="0">
              <a:spcBef>
                <a:spcPts val="0"/>
              </a:spcBef>
              <a:spcAft>
                <a:spcPts val="0"/>
              </a:spcAft>
              <a:buSzPts val="2500"/>
              <a:buFont typeface="Inter Tight Medium"/>
              <a:buNone/>
              <a:defRPr sz="2500">
                <a:latin typeface="Inter Tight Medium"/>
                <a:ea typeface="Inter Tight Medium"/>
                <a:cs typeface="Inter Tight Medium"/>
                <a:sym typeface="Inter Tight Medium"/>
              </a:defRPr>
            </a:lvl1pPr>
            <a:lvl2pPr lvl="1">
              <a:spcBef>
                <a:spcPts val="0"/>
              </a:spcBef>
              <a:spcAft>
                <a:spcPts val="0"/>
              </a:spcAft>
              <a:buSzPts val="2500"/>
              <a:buFont typeface="Inter Tight Medium"/>
              <a:buNone/>
              <a:defRPr sz="2500">
                <a:latin typeface="Inter Tight Medium"/>
                <a:ea typeface="Inter Tight Medium"/>
                <a:cs typeface="Inter Tight Medium"/>
                <a:sym typeface="Inter Tight Medium"/>
              </a:defRPr>
            </a:lvl2pPr>
            <a:lvl3pPr lvl="2">
              <a:spcBef>
                <a:spcPts val="0"/>
              </a:spcBef>
              <a:spcAft>
                <a:spcPts val="0"/>
              </a:spcAft>
              <a:buSzPts val="2500"/>
              <a:buFont typeface="Inter Tight Medium"/>
              <a:buNone/>
              <a:defRPr sz="2500">
                <a:latin typeface="Inter Tight Medium"/>
                <a:ea typeface="Inter Tight Medium"/>
                <a:cs typeface="Inter Tight Medium"/>
                <a:sym typeface="Inter Tight Medium"/>
              </a:defRPr>
            </a:lvl3pPr>
            <a:lvl4pPr lvl="3">
              <a:spcBef>
                <a:spcPts val="0"/>
              </a:spcBef>
              <a:spcAft>
                <a:spcPts val="0"/>
              </a:spcAft>
              <a:buSzPts val="2500"/>
              <a:buFont typeface="Inter Tight Medium"/>
              <a:buNone/>
              <a:defRPr sz="2500">
                <a:latin typeface="Inter Tight Medium"/>
                <a:ea typeface="Inter Tight Medium"/>
                <a:cs typeface="Inter Tight Medium"/>
                <a:sym typeface="Inter Tight Medium"/>
              </a:defRPr>
            </a:lvl4pPr>
            <a:lvl5pPr lvl="4">
              <a:spcBef>
                <a:spcPts val="0"/>
              </a:spcBef>
              <a:spcAft>
                <a:spcPts val="0"/>
              </a:spcAft>
              <a:buSzPts val="2500"/>
              <a:buFont typeface="Inter Tight Medium"/>
              <a:buNone/>
              <a:defRPr sz="2500">
                <a:latin typeface="Inter Tight Medium"/>
                <a:ea typeface="Inter Tight Medium"/>
                <a:cs typeface="Inter Tight Medium"/>
                <a:sym typeface="Inter Tight Medium"/>
              </a:defRPr>
            </a:lvl5pPr>
            <a:lvl6pPr lvl="5">
              <a:spcBef>
                <a:spcPts val="0"/>
              </a:spcBef>
              <a:spcAft>
                <a:spcPts val="0"/>
              </a:spcAft>
              <a:buSzPts val="2500"/>
              <a:buFont typeface="Inter Tight Medium"/>
              <a:buNone/>
              <a:defRPr sz="2500">
                <a:latin typeface="Inter Tight Medium"/>
                <a:ea typeface="Inter Tight Medium"/>
                <a:cs typeface="Inter Tight Medium"/>
                <a:sym typeface="Inter Tight Medium"/>
              </a:defRPr>
            </a:lvl6pPr>
            <a:lvl7pPr lvl="6">
              <a:spcBef>
                <a:spcPts val="0"/>
              </a:spcBef>
              <a:spcAft>
                <a:spcPts val="0"/>
              </a:spcAft>
              <a:buSzPts val="2500"/>
              <a:buFont typeface="Inter Tight Medium"/>
              <a:buNone/>
              <a:defRPr sz="2500">
                <a:latin typeface="Inter Tight Medium"/>
                <a:ea typeface="Inter Tight Medium"/>
                <a:cs typeface="Inter Tight Medium"/>
                <a:sym typeface="Inter Tight Medium"/>
              </a:defRPr>
            </a:lvl7pPr>
            <a:lvl8pPr lvl="7">
              <a:spcBef>
                <a:spcPts val="0"/>
              </a:spcBef>
              <a:spcAft>
                <a:spcPts val="0"/>
              </a:spcAft>
              <a:buSzPts val="2500"/>
              <a:buFont typeface="Inter Tight Medium"/>
              <a:buNone/>
              <a:defRPr sz="2500">
                <a:latin typeface="Inter Tight Medium"/>
                <a:ea typeface="Inter Tight Medium"/>
                <a:cs typeface="Inter Tight Medium"/>
                <a:sym typeface="Inter Tight Medium"/>
              </a:defRPr>
            </a:lvl8pPr>
            <a:lvl9pPr lvl="8">
              <a:spcBef>
                <a:spcPts val="0"/>
              </a:spcBef>
              <a:spcAft>
                <a:spcPts val="0"/>
              </a:spcAft>
              <a:buSzPts val="2500"/>
              <a:buFont typeface="Inter Tight Medium"/>
              <a:buNone/>
              <a:defRPr sz="2500">
                <a:latin typeface="Inter Tight Medium"/>
                <a:ea typeface="Inter Tight Medium"/>
                <a:cs typeface="Inter Tight Medium"/>
                <a:sym typeface="Inter Tight Medium"/>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_1">
    <p:spTree>
      <p:nvGrpSpPr>
        <p:cNvPr id="51" name="Shape 51"/>
        <p:cNvGrpSpPr/>
        <p:nvPr/>
      </p:nvGrpSpPr>
      <p:grpSpPr>
        <a:xfrm>
          <a:off x="0" y="0"/>
          <a:ext cx="0" cy="0"/>
          <a:chOff x="0" y="0"/>
          <a:chExt cx="0" cy="0"/>
        </a:xfrm>
      </p:grpSpPr>
      <p:sp>
        <p:nvSpPr>
          <p:cNvPr id="52" name="Google Shape;52;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sp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3" name="Google Shape;53;p11"/>
          <p:cNvSpPr txBox="1"/>
          <p:nvPr>
            <p:ph idx="1" type="body"/>
          </p:nvPr>
        </p:nvSpPr>
        <p:spPr>
          <a:xfrm>
            <a:off x="311700" y="3152225"/>
            <a:ext cx="8520600" cy="1300800"/>
          </a:xfrm>
          <a:prstGeom prst="rect">
            <a:avLst/>
          </a:prstGeom>
        </p:spPr>
        <p:txBody>
          <a:bodyPr anchorCtr="0" anchor="t" bIns="91425" lIns="91425" spcFirstLastPara="1" rIns="91425" wrap="square" tIns="91425">
            <a:spAutoFit/>
          </a:bodyPr>
          <a:lstStyle>
            <a:lvl1pPr indent="-336550" lvl="0" marL="457200" algn="ctr">
              <a:spcBef>
                <a:spcPts val="0"/>
              </a:spcBef>
              <a:spcAft>
                <a:spcPts val="0"/>
              </a:spcAft>
              <a:buSzPts val="1700"/>
              <a:buChar char="●"/>
              <a:defRPr/>
            </a:lvl1pPr>
            <a:lvl2pPr indent="-336550" lvl="1" marL="914400" algn="ctr">
              <a:spcBef>
                <a:spcPts val="0"/>
              </a:spcBef>
              <a:spcAft>
                <a:spcPts val="0"/>
              </a:spcAft>
              <a:buSzPts val="1700"/>
              <a:buChar char="○"/>
              <a:defRPr/>
            </a:lvl2pPr>
            <a:lvl3pPr indent="-336550" lvl="2" marL="1371600" algn="ctr">
              <a:spcBef>
                <a:spcPts val="0"/>
              </a:spcBef>
              <a:spcAft>
                <a:spcPts val="0"/>
              </a:spcAft>
              <a:buSzPts val="1700"/>
              <a:buChar char="■"/>
              <a:defRPr/>
            </a:lvl3pPr>
            <a:lvl4pPr indent="-336550" lvl="3" marL="1828800" algn="ctr">
              <a:spcBef>
                <a:spcPts val="0"/>
              </a:spcBef>
              <a:spcAft>
                <a:spcPts val="0"/>
              </a:spcAft>
              <a:buSzPts val="1700"/>
              <a:buChar char="●"/>
              <a:defRPr/>
            </a:lvl4pPr>
            <a:lvl5pPr indent="-336550" lvl="4" marL="2286000" algn="ctr">
              <a:spcBef>
                <a:spcPts val="0"/>
              </a:spcBef>
              <a:spcAft>
                <a:spcPts val="0"/>
              </a:spcAft>
              <a:buSzPts val="1700"/>
              <a:buChar char="○"/>
              <a:defRPr/>
            </a:lvl5pPr>
            <a:lvl6pPr indent="-336550" lvl="5" marL="2743200" algn="ctr">
              <a:spcBef>
                <a:spcPts val="0"/>
              </a:spcBef>
              <a:spcAft>
                <a:spcPts val="0"/>
              </a:spcAft>
              <a:buSzPts val="1700"/>
              <a:buChar char="■"/>
              <a:defRPr/>
            </a:lvl6pPr>
            <a:lvl7pPr indent="-336550" lvl="6" marL="3200400" algn="ctr">
              <a:spcBef>
                <a:spcPts val="0"/>
              </a:spcBef>
              <a:spcAft>
                <a:spcPts val="0"/>
              </a:spcAft>
              <a:buSzPts val="1700"/>
              <a:buChar char="●"/>
              <a:defRPr/>
            </a:lvl7pPr>
            <a:lvl8pPr indent="-336550" lvl="7" marL="3657600" algn="ctr">
              <a:spcBef>
                <a:spcPts val="0"/>
              </a:spcBef>
              <a:spcAft>
                <a:spcPts val="0"/>
              </a:spcAft>
              <a:buSzPts val="1700"/>
              <a:buChar char="○"/>
              <a:defRPr/>
            </a:lvl8pPr>
            <a:lvl9pPr indent="-336550" lvl="8" marL="4114800" algn="ctr">
              <a:spcBef>
                <a:spcPts val="0"/>
              </a:spcBef>
              <a:spcAft>
                <a:spcPts val="0"/>
              </a:spcAft>
              <a:buSzPts val="1700"/>
              <a:buChar char="■"/>
              <a:defRPr/>
            </a:lvl9pPr>
          </a:lstStyle>
          <a:p/>
        </p:txBody>
      </p:sp>
      <p:sp>
        <p:nvSpPr>
          <p:cNvPr id="54" name="Google Shape;54;p11"/>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_1">
    <p:spTree>
      <p:nvGrpSpPr>
        <p:cNvPr id="55" name="Shape 55"/>
        <p:cNvGrpSpPr/>
        <p:nvPr/>
      </p:nvGrpSpPr>
      <p:grpSpPr>
        <a:xfrm>
          <a:off x="0" y="0"/>
          <a:ext cx="0" cy="0"/>
          <a:chOff x="0" y="0"/>
          <a:chExt cx="0" cy="0"/>
        </a:xfrm>
      </p:grpSpPr>
      <p:sp>
        <p:nvSpPr>
          <p:cNvPr id="56" name="Google Shape;56;p12"/>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7_1">
    <p:spTree>
      <p:nvGrpSpPr>
        <p:cNvPr id="57" name="Shape 57"/>
        <p:cNvGrpSpPr/>
        <p:nvPr/>
      </p:nvGrpSpPr>
      <p:grpSpPr>
        <a:xfrm>
          <a:off x="0" y="0"/>
          <a:ext cx="0" cy="0"/>
          <a:chOff x="0" y="0"/>
          <a:chExt cx="0" cy="0"/>
        </a:xfrm>
      </p:grpSpPr>
      <p:sp>
        <p:nvSpPr>
          <p:cNvPr id="58" name="Google Shape;58;p13"/>
          <p:cNvSpPr txBox="1"/>
          <p:nvPr>
            <p:ph type="title"/>
          </p:nvPr>
        </p:nvSpPr>
        <p:spPr>
          <a:xfrm>
            <a:off x="677325" y="1832775"/>
            <a:ext cx="3217200" cy="1484100"/>
          </a:xfrm>
          <a:prstGeom prst="rect">
            <a:avLst/>
          </a:prstGeom>
        </p:spPr>
        <p:txBody>
          <a:bodyPr anchorCtr="0" anchor="ctr" bIns="91425" lIns="91425" spcFirstLastPara="1" rIns="91425" wrap="square" tIns="91425">
            <a:spAutoFit/>
          </a:bodyPr>
          <a:lstStyle>
            <a:lvl1pPr lvl="0">
              <a:spcBef>
                <a:spcPts val="0"/>
              </a:spcBef>
              <a:spcAft>
                <a:spcPts val="0"/>
              </a:spcAft>
              <a:buSzPts val="4200"/>
              <a:buNone/>
              <a:defRPr sz="4200"/>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59" name="Google Shape;59;p13"/>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3"/>
          <p:cNvSpPr txBox="1"/>
          <p:nvPr>
            <p:ph idx="1" type="subTitle"/>
          </p:nvPr>
        </p:nvSpPr>
        <p:spPr>
          <a:xfrm>
            <a:off x="4406650" y="39375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61" name="Google Shape;61;p13"/>
          <p:cNvSpPr txBox="1"/>
          <p:nvPr>
            <p:ph idx="2" type="subTitle"/>
          </p:nvPr>
        </p:nvSpPr>
        <p:spPr>
          <a:xfrm>
            <a:off x="4406650" y="115170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62" name="Google Shape;62;p13"/>
          <p:cNvSpPr txBox="1"/>
          <p:nvPr>
            <p:ph idx="3" type="subTitle"/>
          </p:nvPr>
        </p:nvSpPr>
        <p:spPr>
          <a:xfrm>
            <a:off x="4406650" y="342557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63" name="Google Shape;63;p13"/>
          <p:cNvSpPr txBox="1"/>
          <p:nvPr>
            <p:ph idx="4" type="subTitle"/>
          </p:nvPr>
        </p:nvSpPr>
        <p:spPr>
          <a:xfrm>
            <a:off x="4406650" y="190966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64" name="Google Shape;64;p13"/>
          <p:cNvSpPr txBox="1"/>
          <p:nvPr>
            <p:ph idx="5" type="subTitle"/>
          </p:nvPr>
        </p:nvSpPr>
        <p:spPr>
          <a:xfrm>
            <a:off x="4406650" y="418352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65" name="Google Shape;65;p13"/>
          <p:cNvSpPr txBox="1"/>
          <p:nvPr>
            <p:ph idx="6" type="subTitle"/>
          </p:nvPr>
        </p:nvSpPr>
        <p:spPr>
          <a:xfrm>
            <a:off x="4406650" y="266761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8_1">
    <p:spTree>
      <p:nvGrpSpPr>
        <p:cNvPr id="66" name="Shape 66"/>
        <p:cNvGrpSpPr/>
        <p:nvPr/>
      </p:nvGrpSpPr>
      <p:grpSpPr>
        <a:xfrm>
          <a:off x="0" y="0"/>
          <a:ext cx="0" cy="0"/>
          <a:chOff x="0" y="0"/>
          <a:chExt cx="0" cy="0"/>
        </a:xfrm>
      </p:grpSpPr>
      <p:sp>
        <p:nvSpPr>
          <p:cNvPr id="67" name="Google Shape;67;p14"/>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8" name="Google Shape;68;p14"/>
          <p:cNvSpPr txBox="1"/>
          <p:nvPr>
            <p:ph idx="1" type="body"/>
          </p:nvPr>
        </p:nvSpPr>
        <p:spPr>
          <a:xfrm>
            <a:off x="311700" y="1152475"/>
            <a:ext cx="4473900" cy="34164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69" name="Google Shape;69;p14"/>
          <p:cNvSpPr/>
          <p:nvPr>
            <p:ph idx="2" type="pic"/>
          </p:nvPr>
        </p:nvSpPr>
        <p:spPr>
          <a:xfrm>
            <a:off x="4992024" y="1152775"/>
            <a:ext cx="3840300" cy="3416400"/>
          </a:xfrm>
          <a:prstGeom prst="rect">
            <a:avLst/>
          </a:prstGeom>
          <a:noFill/>
          <a:ln>
            <a:noFill/>
          </a:ln>
        </p:spPr>
      </p:sp>
      <p:sp>
        <p:nvSpPr>
          <p:cNvPr id="70" name="Google Shape;70;p14"/>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CUSTOM_1">
    <p:spTree>
      <p:nvGrpSpPr>
        <p:cNvPr id="71" name="Shape 71"/>
        <p:cNvGrpSpPr/>
        <p:nvPr/>
      </p:nvGrpSpPr>
      <p:grpSpPr>
        <a:xfrm>
          <a:off x="0" y="0"/>
          <a:ext cx="0" cy="0"/>
          <a:chOff x="0" y="0"/>
          <a:chExt cx="0" cy="0"/>
        </a:xfrm>
      </p:grpSpPr>
      <p:sp>
        <p:nvSpPr>
          <p:cNvPr id="72" name="Google Shape;72;p15"/>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73" name="Google Shape;73;p15"/>
          <p:cNvSpPr txBox="1"/>
          <p:nvPr>
            <p:ph type="title"/>
          </p:nvPr>
        </p:nvSpPr>
        <p:spPr>
          <a:xfrm>
            <a:off x="483175" y="450025"/>
            <a:ext cx="8184600" cy="758100"/>
          </a:xfrm>
          <a:prstGeom prst="rect">
            <a:avLst/>
          </a:prstGeom>
        </p:spPr>
        <p:txBody>
          <a:bodyPr anchorCtr="0" anchor="ctr" bIns="91425" lIns="91425" spcFirstLastPara="1" rIns="91425" wrap="square" tIns="91425">
            <a:sp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4" name="Google Shape;74;p15"/>
          <p:cNvSpPr txBox="1"/>
          <p:nvPr>
            <p:ph idx="1" type="body"/>
          </p:nvPr>
        </p:nvSpPr>
        <p:spPr>
          <a:xfrm>
            <a:off x="483150" y="2237788"/>
            <a:ext cx="3619800" cy="23736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75" name="Google Shape;75;p15"/>
          <p:cNvSpPr txBox="1"/>
          <p:nvPr>
            <p:ph idx="2" type="body"/>
          </p:nvPr>
        </p:nvSpPr>
        <p:spPr>
          <a:xfrm>
            <a:off x="5048000" y="2237788"/>
            <a:ext cx="3619800" cy="23736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76" name="Google Shape;76;p15"/>
          <p:cNvSpPr txBox="1"/>
          <p:nvPr>
            <p:ph idx="3" type="subTitle"/>
          </p:nvPr>
        </p:nvSpPr>
        <p:spPr>
          <a:xfrm>
            <a:off x="48315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77" name="Google Shape;77;p15"/>
          <p:cNvSpPr txBox="1"/>
          <p:nvPr>
            <p:ph idx="4" type="subTitle"/>
          </p:nvPr>
        </p:nvSpPr>
        <p:spPr>
          <a:xfrm>
            <a:off x="504800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CUSTOM_2_2">
    <p:spTree>
      <p:nvGrpSpPr>
        <p:cNvPr id="78" name="Shape 78"/>
        <p:cNvGrpSpPr/>
        <p:nvPr/>
      </p:nvGrpSpPr>
      <p:grpSpPr>
        <a:xfrm>
          <a:off x="0" y="0"/>
          <a:ext cx="0" cy="0"/>
          <a:chOff x="0" y="0"/>
          <a:chExt cx="0" cy="0"/>
        </a:xfrm>
      </p:grpSpPr>
      <p:sp>
        <p:nvSpPr>
          <p:cNvPr id="79" name="Google Shape;79;p16"/>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80" name="Google Shape;80;p16"/>
          <p:cNvSpPr txBox="1"/>
          <p:nvPr>
            <p:ph idx="1" type="body"/>
          </p:nvPr>
        </p:nvSpPr>
        <p:spPr>
          <a:xfrm>
            <a:off x="483175" y="2417500"/>
            <a:ext cx="2455500" cy="23736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81" name="Google Shape;81;p16"/>
          <p:cNvSpPr txBox="1"/>
          <p:nvPr>
            <p:ph idx="2" type="body"/>
          </p:nvPr>
        </p:nvSpPr>
        <p:spPr>
          <a:xfrm>
            <a:off x="3347725" y="2417500"/>
            <a:ext cx="2455500" cy="23736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82" name="Google Shape;82;p16"/>
          <p:cNvSpPr txBox="1"/>
          <p:nvPr>
            <p:ph idx="3" type="body"/>
          </p:nvPr>
        </p:nvSpPr>
        <p:spPr>
          <a:xfrm>
            <a:off x="6212275" y="2417500"/>
            <a:ext cx="2455500" cy="23736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83" name="Google Shape;83;p16"/>
          <p:cNvSpPr txBox="1"/>
          <p:nvPr>
            <p:ph type="title"/>
          </p:nvPr>
        </p:nvSpPr>
        <p:spPr>
          <a:xfrm>
            <a:off x="483175" y="450025"/>
            <a:ext cx="8184600" cy="758100"/>
          </a:xfrm>
          <a:prstGeom prst="rect">
            <a:avLst/>
          </a:prstGeom>
        </p:spPr>
        <p:txBody>
          <a:bodyPr anchorCtr="0" anchor="ctr" bIns="91425" lIns="91425" spcFirstLastPara="1" rIns="91425" wrap="square" tIns="91425">
            <a:sp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84" name="Google Shape;84;p16"/>
          <p:cNvSpPr txBox="1"/>
          <p:nvPr>
            <p:ph idx="4" type="subTitle"/>
          </p:nvPr>
        </p:nvSpPr>
        <p:spPr>
          <a:xfrm>
            <a:off x="4831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85" name="Google Shape;85;p16"/>
          <p:cNvSpPr txBox="1"/>
          <p:nvPr>
            <p:ph idx="5" type="subTitle"/>
          </p:nvPr>
        </p:nvSpPr>
        <p:spPr>
          <a:xfrm>
            <a:off x="334772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86" name="Google Shape;86;p16"/>
          <p:cNvSpPr txBox="1"/>
          <p:nvPr>
            <p:ph idx="6" type="subTitle"/>
          </p:nvPr>
        </p:nvSpPr>
        <p:spPr>
          <a:xfrm>
            <a:off x="62122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CUSTOM_3_1">
    <p:spTree>
      <p:nvGrpSpPr>
        <p:cNvPr id="87" name="Shape 87"/>
        <p:cNvGrpSpPr/>
        <p:nvPr/>
      </p:nvGrpSpPr>
      <p:grpSpPr>
        <a:xfrm>
          <a:off x="0" y="0"/>
          <a:ext cx="0" cy="0"/>
          <a:chOff x="0" y="0"/>
          <a:chExt cx="0" cy="0"/>
        </a:xfrm>
      </p:grpSpPr>
      <p:sp>
        <p:nvSpPr>
          <p:cNvPr id="88" name="Google Shape;88;p17"/>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89" name="Google Shape;89;p17"/>
          <p:cNvSpPr txBox="1"/>
          <p:nvPr>
            <p:ph idx="1" type="body"/>
          </p:nvPr>
        </p:nvSpPr>
        <p:spPr>
          <a:xfrm>
            <a:off x="366725" y="1759093"/>
            <a:ext cx="3838500" cy="11385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90" name="Google Shape;90;p17"/>
          <p:cNvSpPr txBox="1"/>
          <p:nvPr>
            <p:ph idx="2" type="body"/>
          </p:nvPr>
        </p:nvSpPr>
        <p:spPr>
          <a:xfrm>
            <a:off x="4938725" y="1759093"/>
            <a:ext cx="3838500" cy="11385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91" name="Google Shape;91;p17"/>
          <p:cNvSpPr txBox="1"/>
          <p:nvPr>
            <p:ph idx="3" type="body"/>
          </p:nvPr>
        </p:nvSpPr>
        <p:spPr>
          <a:xfrm>
            <a:off x="366750" y="3648575"/>
            <a:ext cx="3838500" cy="11385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92" name="Google Shape;92;p17"/>
          <p:cNvSpPr txBox="1"/>
          <p:nvPr>
            <p:ph idx="4" type="body"/>
          </p:nvPr>
        </p:nvSpPr>
        <p:spPr>
          <a:xfrm>
            <a:off x="4938750" y="3648575"/>
            <a:ext cx="3838500" cy="11385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93" name="Google Shape;93;p17"/>
          <p:cNvSpPr txBox="1"/>
          <p:nvPr>
            <p:ph type="title"/>
          </p:nvPr>
        </p:nvSpPr>
        <p:spPr>
          <a:xfrm>
            <a:off x="366750" y="450025"/>
            <a:ext cx="8184600" cy="758100"/>
          </a:xfrm>
          <a:prstGeom prst="rect">
            <a:avLst/>
          </a:prstGeom>
        </p:spPr>
        <p:txBody>
          <a:bodyPr anchorCtr="0" anchor="ctr" bIns="91425" lIns="91425" spcFirstLastPara="1" rIns="91425" wrap="square" tIns="91425">
            <a:sp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94" name="Google Shape;94;p17"/>
          <p:cNvSpPr txBox="1"/>
          <p:nvPr>
            <p:ph idx="5" type="subTitle"/>
          </p:nvPr>
        </p:nvSpPr>
        <p:spPr>
          <a:xfrm>
            <a:off x="366763"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95" name="Google Shape;95;p17"/>
          <p:cNvSpPr txBox="1"/>
          <p:nvPr>
            <p:ph idx="6" type="subTitle"/>
          </p:nvPr>
        </p:nvSpPr>
        <p:spPr>
          <a:xfrm>
            <a:off x="4938738"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96" name="Google Shape;96;p17"/>
          <p:cNvSpPr txBox="1"/>
          <p:nvPr>
            <p:ph idx="7" type="subTitle"/>
          </p:nvPr>
        </p:nvSpPr>
        <p:spPr>
          <a:xfrm>
            <a:off x="4938761"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97" name="Google Shape;97;p17"/>
          <p:cNvSpPr txBox="1"/>
          <p:nvPr>
            <p:ph idx="8" type="subTitle"/>
          </p:nvPr>
        </p:nvSpPr>
        <p:spPr>
          <a:xfrm>
            <a:off x="366750"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_ONLY_1_1">
    <p:spTree>
      <p:nvGrpSpPr>
        <p:cNvPr id="98" name="Shape 98"/>
        <p:cNvGrpSpPr/>
        <p:nvPr/>
      </p:nvGrpSpPr>
      <p:grpSpPr>
        <a:xfrm>
          <a:off x="0" y="0"/>
          <a:ext cx="0" cy="0"/>
          <a:chOff x="0" y="0"/>
          <a:chExt cx="0" cy="0"/>
        </a:xfrm>
      </p:grpSpPr>
      <p:sp>
        <p:nvSpPr>
          <p:cNvPr id="99" name="Google Shape;99;p18"/>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0" name="Google Shape;100;p18"/>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01" name="Google Shape;101;p18"/>
          <p:cNvSpPr/>
          <p:nvPr>
            <p:ph idx="2" type="pic"/>
          </p:nvPr>
        </p:nvSpPr>
        <p:spPr>
          <a:xfrm>
            <a:off x="311700" y="1170425"/>
            <a:ext cx="8520600" cy="3492900"/>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4_1">
    <p:spTree>
      <p:nvGrpSpPr>
        <p:cNvPr id="102" name="Shape 102"/>
        <p:cNvGrpSpPr/>
        <p:nvPr/>
      </p:nvGrpSpPr>
      <p:grpSpPr>
        <a:xfrm>
          <a:off x="0" y="0"/>
          <a:ext cx="0" cy="0"/>
          <a:chOff x="0" y="0"/>
          <a:chExt cx="0" cy="0"/>
        </a:xfrm>
      </p:grpSpPr>
      <p:sp>
        <p:nvSpPr>
          <p:cNvPr id="103" name="Google Shape;103;p19"/>
          <p:cNvSpPr txBox="1"/>
          <p:nvPr>
            <p:ph idx="1" type="body"/>
          </p:nvPr>
        </p:nvSpPr>
        <p:spPr>
          <a:xfrm>
            <a:off x="311700" y="4080225"/>
            <a:ext cx="4027500" cy="9261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04" name="Google Shape;104;p19"/>
          <p:cNvSpPr/>
          <p:nvPr>
            <p:ph idx="2" type="pic"/>
          </p:nvPr>
        </p:nvSpPr>
        <p:spPr>
          <a:xfrm>
            <a:off x="4804825" y="1133300"/>
            <a:ext cx="4027500" cy="2392800"/>
          </a:xfrm>
          <a:prstGeom prst="rect">
            <a:avLst/>
          </a:prstGeom>
          <a:noFill/>
          <a:ln>
            <a:noFill/>
          </a:ln>
        </p:spPr>
      </p:sp>
      <p:sp>
        <p:nvSpPr>
          <p:cNvPr id="105" name="Google Shape;105;p19"/>
          <p:cNvSpPr/>
          <p:nvPr>
            <p:ph idx="3" type="pic"/>
          </p:nvPr>
        </p:nvSpPr>
        <p:spPr>
          <a:xfrm>
            <a:off x="311725" y="1133300"/>
            <a:ext cx="4027500" cy="2392800"/>
          </a:xfrm>
          <a:prstGeom prst="rect">
            <a:avLst/>
          </a:prstGeom>
          <a:noFill/>
          <a:ln>
            <a:noFill/>
          </a:ln>
        </p:spPr>
      </p:sp>
      <p:sp>
        <p:nvSpPr>
          <p:cNvPr id="106" name="Google Shape;106;p19"/>
          <p:cNvSpPr txBox="1"/>
          <p:nvPr>
            <p:ph idx="4" type="body"/>
          </p:nvPr>
        </p:nvSpPr>
        <p:spPr>
          <a:xfrm>
            <a:off x="4804825" y="4080225"/>
            <a:ext cx="4027500" cy="9261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07" name="Google Shape;107;p19"/>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08" name="Google Shape;108;p19"/>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9" name="Google Shape;109;p19"/>
          <p:cNvSpPr txBox="1"/>
          <p:nvPr>
            <p:ph idx="5" type="subTitle"/>
          </p:nvPr>
        </p:nvSpPr>
        <p:spPr>
          <a:xfrm>
            <a:off x="3117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7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10" name="Google Shape;110;p19"/>
          <p:cNvSpPr txBox="1"/>
          <p:nvPr>
            <p:ph idx="6" type="subTitle"/>
          </p:nvPr>
        </p:nvSpPr>
        <p:spPr>
          <a:xfrm>
            <a:off x="48048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7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_4_1_1">
    <p:spTree>
      <p:nvGrpSpPr>
        <p:cNvPr id="111" name="Shape 111"/>
        <p:cNvGrpSpPr/>
        <p:nvPr/>
      </p:nvGrpSpPr>
      <p:grpSpPr>
        <a:xfrm>
          <a:off x="0" y="0"/>
          <a:ext cx="0" cy="0"/>
          <a:chOff x="0" y="0"/>
          <a:chExt cx="0" cy="0"/>
        </a:xfrm>
      </p:grpSpPr>
      <p:sp>
        <p:nvSpPr>
          <p:cNvPr id="112" name="Google Shape;112;p20"/>
          <p:cNvSpPr txBox="1"/>
          <p:nvPr>
            <p:ph idx="1" type="body"/>
          </p:nvPr>
        </p:nvSpPr>
        <p:spPr>
          <a:xfrm>
            <a:off x="311700" y="3911700"/>
            <a:ext cx="2627100" cy="10185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3" name="Google Shape;113;p20"/>
          <p:cNvSpPr/>
          <p:nvPr>
            <p:ph idx="2" type="pic"/>
          </p:nvPr>
        </p:nvSpPr>
        <p:spPr>
          <a:xfrm>
            <a:off x="6205225" y="1128325"/>
            <a:ext cx="2627100" cy="2273100"/>
          </a:xfrm>
          <a:prstGeom prst="rect">
            <a:avLst/>
          </a:prstGeom>
          <a:noFill/>
          <a:ln>
            <a:noFill/>
          </a:ln>
        </p:spPr>
      </p:sp>
      <p:sp>
        <p:nvSpPr>
          <p:cNvPr id="114" name="Google Shape;114;p20"/>
          <p:cNvSpPr/>
          <p:nvPr>
            <p:ph idx="3" type="pic"/>
          </p:nvPr>
        </p:nvSpPr>
        <p:spPr>
          <a:xfrm>
            <a:off x="311725" y="1128325"/>
            <a:ext cx="2627100" cy="2273100"/>
          </a:xfrm>
          <a:prstGeom prst="rect">
            <a:avLst/>
          </a:prstGeom>
          <a:noFill/>
          <a:ln>
            <a:noFill/>
          </a:ln>
        </p:spPr>
      </p:sp>
      <p:sp>
        <p:nvSpPr>
          <p:cNvPr id="115" name="Google Shape;115;p20"/>
          <p:cNvSpPr txBox="1"/>
          <p:nvPr>
            <p:ph idx="4" type="body"/>
          </p:nvPr>
        </p:nvSpPr>
        <p:spPr>
          <a:xfrm>
            <a:off x="6205225" y="3911700"/>
            <a:ext cx="2627100" cy="10185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6" name="Google Shape;116;p20"/>
          <p:cNvSpPr/>
          <p:nvPr>
            <p:ph idx="5" type="pic"/>
          </p:nvPr>
        </p:nvSpPr>
        <p:spPr>
          <a:xfrm>
            <a:off x="3255250" y="1128325"/>
            <a:ext cx="2627100" cy="2273100"/>
          </a:xfrm>
          <a:prstGeom prst="rect">
            <a:avLst/>
          </a:prstGeom>
          <a:noFill/>
          <a:ln>
            <a:noFill/>
          </a:ln>
        </p:spPr>
      </p:sp>
      <p:sp>
        <p:nvSpPr>
          <p:cNvPr id="117" name="Google Shape;117;p20"/>
          <p:cNvSpPr txBox="1"/>
          <p:nvPr>
            <p:ph idx="6" type="body"/>
          </p:nvPr>
        </p:nvSpPr>
        <p:spPr>
          <a:xfrm>
            <a:off x="3255250" y="3911700"/>
            <a:ext cx="2627100" cy="10185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8" name="Google Shape;118;p20"/>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9" name="Google Shape;119;p20"/>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20" name="Google Shape;120;p20"/>
          <p:cNvSpPr txBox="1"/>
          <p:nvPr>
            <p:ph idx="7" type="subTitle"/>
          </p:nvPr>
        </p:nvSpPr>
        <p:spPr>
          <a:xfrm>
            <a:off x="3117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7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21" name="Google Shape;121;p20"/>
          <p:cNvSpPr txBox="1"/>
          <p:nvPr>
            <p:ph idx="8" type="subTitle"/>
          </p:nvPr>
        </p:nvSpPr>
        <p:spPr>
          <a:xfrm>
            <a:off x="62052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7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22" name="Google Shape;122;p20"/>
          <p:cNvSpPr txBox="1"/>
          <p:nvPr>
            <p:ph idx="9" type="subTitle"/>
          </p:nvPr>
        </p:nvSpPr>
        <p:spPr>
          <a:xfrm>
            <a:off x="3255250"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7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20" name="Shape 20"/>
        <p:cNvGrpSpPr/>
        <p:nvPr/>
      </p:nvGrpSpPr>
      <p:grpSpPr>
        <a:xfrm>
          <a:off x="0" y="0"/>
          <a:ext cx="0" cy="0"/>
          <a:chOff x="0" y="0"/>
          <a:chExt cx="0" cy="0"/>
        </a:xfrm>
      </p:grpSpPr>
      <p:sp>
        <p:nvSpPr>
          <p:cNvPr id="21" name="Google Shape;21;p3"/>
          <p:cNvSpPr txBox="1"/>
          <p:nvPr>
            <p:ph type="title"/>
          </p:nvPr>
        </p:nvSpPr>
        <p:spPr>
          <a:xfrm>
            <a:off x="311700" y="2150850"/>
            <a:ext cx="8520600" cy="841800"/>
          </a:xfrm>
          <a:prstGeom prst="rect">
            <a:avLst/>
          </a:prstGeom>
        </p:spPr>
        <p:txBody>
          <a:bodyPr anchorCtr="0" anchor="ctr" bIns="91425" lIns="91425" spcFirstLastPara="1" rIns="91425" wrap="square" tIns="91425">
            <a:sp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2" name="Google Shape;22;p3"/>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CUSTOM_5_1">
    <p:spTree>
      <p:nvGrpSpPr>
        <p:cNvPr id="123" name="Shape 123"/>
        <p:cNvGrpSpPr/>
        <p:nvPr/>
      </p:nvGrpSpPr>
      <p:grpSpPr>
        <a:xfrm>
          <a:off x="0" y="0"/>
          <a:ext cx="0" cy="0"/>
          <a:chOff x="0" y="0"/>
          <a:chExt cx="0" cy="0"/>
        </a:xfrm>
      </p:grpSpPr>
      <p:sp>
        <p:nvSpPr>
          <p:cNvPr id="124" name="Google Shape;124;p21"/>
          <p:cNvSpPr/>
          <p:nvPr>
            <p:ph idx="2" type="pic"/>
          </p:nvPr>
        </p:nvSpPr>
        <p:spPr>
          <a:xfrm>
            <a:off x="311700" y="445025"/>
            <a:ext cx="8520600" cy="4218300"/>
          </a:xfrm>
          <a:prstGeom prst="rect">
            <a:avLst/>
          </a:prstGeom>
          <a:noFill/>
          <a:ln>
            <a:noFill/>
          </a:ln>
        </p:spPr>
      </p:sp>
      <p:sp>
        <p:nvSpPr>
          <p:cNvPr id="125" name="Google Shape;125;p21"/>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CUSTOM_6_1">
    <p:spTree>
      <p:nvGrpSpPr>
        <p:cNvPr id="126" name="Shape 126"/>
        <p:cNvGrpSpPr/>
        <p:nvPr/>
      </p:nvGrpSpPr>
      <p:grpSpPr>
        <a:xfrm>
          <a:off x="0" y="0"/>
          <a:ext cx="0" cy="0"/>
          <a:chOff x="0" y="0"/>
          <a:chExt cx="0" cy="0"/>
        </a:xfrm>
      </p:grpSpPr>
      <p:sp>
        <p:nvSpPr>
          <p:cNvPr id="127" name="Google Shape;127;p22"/>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8" name="Google Shape;128;p22"/>
          <p:cNvSpPr/>
          <p:nvPr>
            <p:ph idx="2" type="pic"/>
          </p:nvPr>
        </p:nvSpPr>
        <p:spPr>
          <a:xfrm>
            <a:off x="3389600" y="118913"/>
            <a:ext cx="1643700" cy="1535100"/>
          </a:xfrm>
          <a:prstGeom prst="rect">
            <a:avLst/>
          </a:prstGeom>
          <a:noFill/>
          <a:ln>
            <a:noFill/>
          </a:ln>
        </p:spPr>
      </p:sp>
      <p:sp>
        <p:nvSpPr>
          <p:cNvPr id="129" name="Google Shape;129;p22"/>
          <p:cNvSpPr/>
          <p:nvPr>
            <p:ph idx="3" type="pic"/>
          </p:nvPr>
        </p:nvSpPr>
        <p:spPr>
          <a:xfrm>
            <a:off x="5195935" y="118913"/>
            <a:ext cx="1643700" cy="1535100"/>
          </a:xfrm>
          <a:prstGeom prst="rect">
            <a:avLst/>
          </a:prstGeom>
          <a:noFill/>
          <a:ln>
            <a:noFill/>
          </a:ln>
        </p:spPr>
      </p:sp>
      <p:sp>
        <p:nvSpPr>
          <p:cNvPr id="130" name="Google Shape;130;p22"/>
          <p:cNvSpPr/>
          <p:nvPr>
            <p:ph idx="4" type="pic"/>
          </p:nvPr>
        </p:nvSpPr>
        <p:spPr>
          <a:xfrm>
            <a:off x="7002270" y="118913"/>
            <a:ext cx="1643700" cy="1535100"/>
          </a:xfrm>
          <a:prstGeom prst="rect">
            <a:avLst/>
          </a:prstGeom>
          <a:noFill/>
          <a:ln>
            <a:noFill/>
          </a:ln>
        </p:spPr>
      </p:sp>
      <p:sp>
        <p:nvSpPr>
          <p:cNvPr id="131" name="Google Shape;131;p22"/>
          <p:cNvSpPr/>
          <p:nvPr>
            <p:ph idx="5" type="pic"/>
          </p:nvPr>
        </p:nvSpPr>
        <p:spPr>
          <a:xfrm>
            <a:off x="3389588" y="1804212"/>
            <a:ext cx="1643700" cy="1535100"/>
          </a:xfrm>
          <a:prstGeom prst="rect">
            <a:avLst/>
          </a:prstGeom>
          <a:noFill/>
          <a:ln>
            <a:noFill/>
          </a:ln>
        </p:spPr>
      </p:sp>
      <p:sp>
        <p:nvSpPr>
          <p:cNvPr id="132" name="Google Shape;132;p22"/>
          <p:cNvSpPr/>
          <p:nvPr>
            <p:ph idx="6" type="pic"/>
          </p:nvPr>
        </p:nvSpPr>
        <p:spPr>
          <a:xfrm>
            <a:off x="5195922" y="1804212"/>
            <a:ext cx="1643700" cy="1535100"/>
          </a:xfrm>
          <a:prstGeom prst="rect">
            <a:avLst/>
          </a:prstGeom>
          <a:noFill/>
          <a:ln>
            <a:noFill/>
          </a:ln>
        </p:spPr>
      </p:sp>
      <p:sp>
        <p:nvSpPr>
          <p:cNvPr id="133" name="Google Shape;133;p22"/>
          <p:cNvSpPr/>
          <p:nvPr>
            <p:ph idx="7" type="pic"/>
          </p:nvPr>
        </p:nvSpPr>
        <p:spPr>
          <a:xfrm>
            <a:off x="7002257" y="1804212"/>
            <a:ext cx="1643700" cy="1535100"/>
          </a:xfrm>
          <a:prstGeom prst="rect">
            <a:avLst/>
          </a:prstGeom>
          <a:noFill/>
          <a:ln>
            <a:noFill/>
          </a:ln>
        </p:spPr>
      </p:sp>
      <p:sp>
        <p:nvSpPr>
          <p:cNvPr id="134" name="Google Shape;134;p22"/>
          <p:cNvSpPr txBox="1"/>
          <p:nvPr>
            <p:ph type="title"/>
          </p:nvPr>
        </p:nvSpPr>
        <p:spPr>
          <a:xfrm>
            <a:off x="351550" y="445025"/>
            <a:ext cx="2596800" cy="17064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5" name="Google Shape;135;p22"/>
          <p:cNvSpPr/>
          <p:nvPr>
            <p:ph idx="8" type="pic"/>
          </p:nvPr>
        </p:nvSpPr>
        <p:spPr>
          <a:xfrm>
            <a:off x="3389588" y="3489487"/>
            <a:ext cx="1643700" cy="1535100"/>
          </a:xfrm>
          <a:prstGeom prst="rect">
            <a:avLst/>
          </a:prstGeom>
          <a:noFill/>
          <a:ln>
            <a:noFill/>
          </a:ln>
        </p:spPr>
      </p:sp>
      <p:sp>
        <p:nvSpPr>
          <p:cNvPr id="136" name="Google Shape;136;p22"/>
          <p:cNvSpPr/>
          <p:nvPr>
            <p:ph idx="9" type="pic"/>
          </p:nvPr>
        </p:nvSpPr>
        <p:spPr>
          <a:xfrm>
            <a:off x="5195922" y="3489487"/>
            <a:ext cx="1643700" cy="1535100"/>
          </a:xfrm>
          <a:prstGeom prst="rect">
            <a:avLst/>
          </a:prstGeom>
          <a:noFill/>
          <a:ln>
            <a:noFill/>
          </a:ln>
        </p:spPr>
      </p:sp>
      <p:sp>
        <p:nvSpPr>
          <p:cNvPr id="137" name="Google Shape;137;p22"/>
          <p:cNvSpPr/>
          <p:nvPr>
            <p:ph idx="13" type="pic"/>
          </p:nvPr>
        </p:nvSpPr>
        <p:spPr>
          <a:xfrm>
            <a:off x="7002257" y="3489487"/>
            <a:ext cx="1643700" cy="1535100"/>
          </a:xfrm>
          <a:prstGeom prst="rect">
            <a:avLst/>
          </a:prstGeom>
          <a:noFill/>
          <a:ln>
            <a:noFill/>
          </a:ln>
        </p:spPr>
      </p:sp>
    </p:spTree>
  </p:cSld>
  <p:clrMapOvr>
    <a:masterClrMapping/>
  </p:clrMapOvr>
  <p:extLst>
    <p:ext uri="{DCECCB84-F9BA-43D5-87BE-67443E8EF086}">
      <p15:sldGuideLst>
        <p15:guide id="1" pos="5564">
          <p15:clr>
            <a:srgbClr val="E46962"/>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type="secHead">
  <p:cSld name="SECTION_HEADER">
    <p:bg>
      <p:bgPr>
        <a:solidFill>
          <a:schemeClr val="lt1"/>
        </a:solidFill>
      </p:bgPr>
    </p:bg>
    <p:spTree>
      <p:nvGrpSpPr>
        <p:cNvPr id="138" name="Shape 138"/>
        <p:cNvGrpSpPr/>
        <p:nvPr/>
      </p:nvGrpSpPr>
      <p:grpSpPr>
        <a:xfrm>
          <a:off x="0" y="0"/>
          <a:ext cx="0" cy="0"/>
          <a:chOff x="0" y="0"/>
          <a:chExt cx="0" cy="0"/>
        </a:xfrm>
      </p:grpSpPr>
      <p:grpSp>
        <p:nvGrpSpPr>
          <p:cNvPr id="139" name="Google Shape;139;p23"/>
          <p:cNvGrpSpPr/>
          <p:nvPr/>
        </p:nvGrpSpPr>
        <p:grpSpPr>
          <a:xfrm>
            <a:off x="75" y="256675"/>
            <a:ext cx="3798141" cy="1190474"/>
            <a:chOff x="75" y="256675"/>
            <a:chExt cx="3798141" cy="1190474"/>
          </a:xfrm>
        </p:grpSpPr>
        <p:sp>
          <p:nvSpPr>
            <p:cNvPr id="140" name="Google Shape;140;p23"/>
            <p:cNvSpPr/>
            <p:nvPr/>
          </p:nvSpPr>
          <p:spPr>
            <a:xfrm flipH="1" rot="10800000">
              <a:off x="75" y="256675"/>
              <a:ext cx="3798000" cy="1190400"/>
            </a:xfrm>
            <a:prstGeom prst="snip1Rect">
              <a:avLst>
                <a:gd fmla="val 35102"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a:ea typeface="Inter Tight"/>
                <a:cs typeface="Inter Tight"/>
                <a:sym typeface="Inter Tight"/>
              </a:endParaRPr>
            </a:p>
          </p:txBody>
        </p:sp>
        <p:sp>
          <p:nvSpPr>
            <p:cNvPr id="141" name="Google Shape;141;p23"/>
            <p:cNvSpPr/>
            <p:nvPr/>
          </p:nvSpPr>
          <p:spPr>
            <a:xfrm flipH="1" rot="-10795068">
              <a:off x="3380016" y="1028349"/>
              <a:ext cx="418200" cy="418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a:ea typeface="Inter Tight"/>
                  <a:cs typeface="Inter Tight"/>
                  <a:sym typeface="Inter Tight"/>
                </a:rPr>
                <a:t> </a:t>
              </a:r>
              <a:endParaRPr>
                <a:solidFill>
                  <a:schemeClr val="lt2"/>
                </a:solidFill>
                <a:latin typeface="Inter Tight"/>
                <a:ea typeface="Inter Tight"/>
                <a:cs typeface="Inter Tight"/>
                <a:sym typeface="Inter Tight"/>
              </a:endParaRPr>
            </a:p>
          </p:txBody>
        </p:sp>
      </p:grpSp>
      <p:sp>
        <p:nvSpPr>
          <p:cNvPr id="142" name="Google Shape;142;p23"/>
          <p:cNvSpPr txBox="1"/>
          <p:nvPr>
            <p:ph type="title"/>
          </p:nvPr>
        </p:nvSpPr>
        <p:spPr>
          <a:xfrm>
            <a:off x="333925" y="544250"/>
            <a:ext cx="3039900" cy="7212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43" name="Google Shape;143;p23"/>
          <p:cNvSpPr txBox="1"/>
          <p:nvPr>
            <p:ph idx="1" type="subTitle"/>
          </p:nvPr>
        </p:nvSpPr>
        <p:spPr>
          <a:xfrm>
            <a:off x="1149126" y="2348550"/>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44" name="Google Shape;144;p23"/>
          <p:cNvSpPr txBox="1"/>
          <p:nvPr>
            <p:ph idx="2" type="subTitle"/>
          </p:nvPr>
        </p:nvSpPr>
        <p:spPr>
          <a:xfrm>
            <a:off x="1149126" y="2802869"/>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45" name="Google Shape;145;p23"/>
          <p:cNvSpPr txBox="1"/>
          <p:nvPr>
            <p:ph idx="3" type="subTitle"/>
          </p:nvPr>
        </p:nvSpPr>
        <p:spPr>
          <a:xfrm>
            <a:off x="1149126" y="3257187"/>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46" name="Google Shape;146;p23"/>
          <p:cNvSpPr txBox="1"/>
          <p:nvPr>
            <p:ph idx="4" type="subTitle"/>
          </p:nvPr>
        </p:nvSpPr>
        <p:spPr>
          <a:xfrm>
            <a:off x="1149126" y="3711506"/>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47" name="Google Shape;147;p23"/>
          <p:cNvSpPr txBox="1"/>
          <p:nvPr>
            <p:ph idx="5" type="subTitle"/>
          </p:nvPr>
        </p:nvSpPr>
        <p:spPr>
          <a:xfrm>
            <a:off x="1149126" y="4165824"/>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48" name="Google Shape;148;p23"/>
          <p:cNvSpPr txBox="1"/>
          <p:nvPr>
            <p:ph idx="6" type="subTitle"/>
          </p:nvPr>
        </p:nvSpPr>
        <p:spPr>
          <a:xfrm>
            <a:off x="5327851" y="2348550"/>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49" name="Google Shape;149;p23"/>
          <p:cNvSpPr txBox="1"/>
          <p:nvPr>
            <p:ph idx="7" type="subTitle"/>
          </p:nvPr>
        </p:nvSpPr>
        <p:spPr>
          <a:xfrm>
            <a:off x="5327851" y="2802869"/>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50" name="Google Shape;150;p23"/>
          <p:cNvSpPr txBox="1"/>
          <p:nvPr>
            <p:ph idx="8" type="subTitle"/>
          </p:nvPr>
        </p:nvSpPr>
        <p:spPr>
          <a:xfrm>
            <a:off x="5327851" y="3257187"/>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51" name="Google Shape;151;p23"/>
          <p:cNvSpPr txBox="1"/>
          <p:nvPr>
            <p:ph idx="9" type="subTitle"/>
          </p:nvPr>
        </p:nvSpPr>
        <p:spPr>
          <a:xfrm>
            <a:off x="5327851" y="3711506"/>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
        <p:nvSpPr>
          <p:cNvPr id="152" name="Google Shape;152;p23"/>
          <p:cNvSpPr txBox="1"/>
          <p:nvPr>
            <p:ph idx="13" type="subTitle"/>
          </p:nvPr>
        </p:nvSpPr>
        <p:spPr>
          <a:xfrm>
            <a:off x="5327851" y="4165824"/>
            <a:ext cx="3234300" cy="433200"/>
          </a:xfrm>
          <a:prstGeom prst="rect">
            <a:avLst/>
          </a:prstGeom>
        </p:spPr>
        <p:txBody>
          <a:bodyPr anchorCtr="0" anchor="t" bIns="91425" lIns="91425" spcFirstLastPara="1" rIns="91425" wrap="square" tIns="91425">
            <a:spAutoFit/>
          </a:bodyPr>
          <a:lstStyle>
            <a:lvl1pPr lvl="0">
              <a:lnSpc>
                <a:spcPct val="95000"/>
              </a:lnSpc>
              <a:spcBef>
                <a:spcPts val="0"/>
              </a:spcBef>
              <a:spcAft>
                <a:spcPts val="0"/>
              </a:spcAft>
              <a:buSzPts val="1700"/>
              <a:buNone/>
              <a:defRPr/>
            </a:lvl1pPr>
            <a:lvl2pPr lvl="1">
              <a:lnSpc>
                <a:spcPct val="95000"/>
              </a:lnSpc>
              <a:spcBef>
                <a:spcPts val="0"/>
              </a:spcBef>
              <a:spcAft>
                <a:spcPts val="0"/>
              </a:spcAft>
              <a:buSzPts val="1700"/>
              <a:buNone/>
              <a:defRPr/>
            </a:lvl2pPr>
            <a:lvl3pPr lvl="2">
              <a:lnSpc>
                <a:spcPct val="95000"/>
              </a:lnSpc>
              <a:spcBef>
                <a:spcPts val="0"/>
              </a:spcBef>
              <a:spcAft>
                <a:spcPts val="0"/>
              </a:spcAft>
              <a:buSzPts val="1700"/>
              <a:buNone/>
              <a:defRPr/>
            </a:lvl3pPr>
            <a:lvl4pPr lvl="3">
              <a:lnSpc>
                <a:spcPct val="95000"/>
              </a:lnSpc>
              <a:spcBef>
                <a:spcPts val="0"/>
              </a:spcBef>
              <a:spcAft>
                <a:spcPts val="0"/>
              </a:spcAft>
              <a:buSzPts val="1700"/>
              <a:buNone/>
              <a:defRPr/>
            </a:lvl4pPr>
            <a:lvl5pPr lvl="4">
              <a:lnSpc>
                <a:spcPct val="95000"/>
              </a:lnSpc>
              <a:spcBef>
                <a:spcPts val="0"/>
              </a:spcBef>
              <a:spcAft>
                <a:spcPts val="0"/>
              </a:spcAft>
              <a:buSzPts val="1700"/>
              <a:buNone/>
              <a:defRPr/>
            </a:lvl5pPr>
            <a:lvl6pPr lvl="5">
              <a:lnSpc>
                <a:spcPct val="95000"/>
              </a:lnSpc>
              <a:spcBef>
                <a:spcPts val="0"/>
              </a:spcBef>
              <a:spcAft>
                <a:spcPts val="0"/>
              </a:spcAft>
              <a:buSzPts val="1700"/>
              <a:buNone/>
              <a:defRPr/>
            </a:lvl6pPr>
            <a:lvl7pPr lvl="6">
              <a:lnSpc>
                <a:spcPct val="95000"/>
              </a:lnSpc>
              <a:spcBef>
                <a:spcPts val="0"/>
              </a:spcBef>
              <a:spcAft>
                <a:spcPts val="0"/>
              </a:spcAft>
              <a:buSzPts val="1700"/>
              <a:buNone/>
              <a:defRPr/>
            </a:lvl7pPr>
            <a:lvl8pPr lvl="7">
              <a:lnSpc>
                <a:spcPct val="95000"/>
              </a:lnSpc>
              <a:spcBef>
                <a:spcPts val="0"/>
              </a:spcBef>
              <a:spcAft>
                <a:spcPts val="0"/>
              </a:spcAft>
              <a:buSzPts val="1700"/>
              <a:buNone/>
              <a:defRPr/>
            </a:lvl8pPr>
            <a:lvl9pPr lvl="8">
              <a:lnSpc>
                <a:spcPct val="95000"/>
              </a:lnSpc>
              <a:spcBef>
                <a:spcPts val="0"/>
              </a:spcBef>
              <a:spcAft>
                <a:spcPts val="0"/>
              </a:spcAft>
              <a:buSzPts val="17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and images" type="tx">
  <p:cSld name="TITLE_AND_BODY">
    <p:bg>
      <p:bgPr>
        <a:solidFill>
          <a:schemeClr val="lt1"/>
        </a:solidFill>
      </p:bgPr>
    </p:bg>
    <p:spTree>
      <p:nvGrpSpPr>
        <p:cNvPr id="153" name="Shape 153"/>
        <p:cNvGrpSpPr/>
        <p:nvPr/>
      </p:nvGrpSpPr>
      <p:grpSpPr>
        <a:xfrm>
          <a:off x="0" y="0"/>
          <a:ext cx="0" cy="0"/>
          <a:chOff x="0" y="0"/>
          <a:chExt cx="0" cy="0"/>
        </a:xfrm>
      </p:grpSpPr>
      <p:sp>
        <p:nvSpPr>
          <p:cNvPr id="154" name="Google Shape;154;p24"/>
          <p:cNvSpPr/>
          <p:nvPr>
            <p:ph idx="2" type="pic"/>
          </p:nvPr>
        </p:nvSpPr>
        <p:spPr>
          <a:xfrm rot="299990">
            <a:off x="716131" y="2331244"/>
            <a:ext cx="3686628" cy="2455534"/>
          </a:xfrm>
          <a:prstGeom prst="snip1Rect">
            <a:avLst>
              <a:gd fmla="val 16667" name="adj"/>
            </a:avLst>
          </a:prstGeom>
          <a:noFill/>
          <a:ln>
            <a:noFill/>
          </a:ln>
        </p:spPr>
      </p:sp>
      <p:sp>
        <p:nvSpPr>
          <p:cNvPr id="155" name="Google Shape;155;p24"/>
          <p:cNvSpPr/>
          <p:nvPr>
            <p:ph idx="3" type="pic"/>
          </p:nvPr>
        </p:nvSpPr>
        <p:spPr>
          <a:xfrm rot="-300269">
            <a:off x="4741294" y="2331368"/>
            <a:ext cx="3686654" cy="2455534"/>
          </a:xfrm>
          <a:prstGeom prst="snip1Rect">
            <a:avLst>
              <a:gd fmla="val 16667" name="adj"/>
            </a:avLst>
          </a:prstGeom>
          <a:noFill/>
          <a:ln>
            <a:noFill/>
          </a:ln>
        </p:spPr>
      </p:sp>
      <p:sp>
        <p:nvSpPr>
          <p:cNvPr id="156" name="Google Shape;156;p24"/>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57" name="Google Shape;157;p24"/>
          <p:cNvSpPr txBox="1"/>
          <p:nvPr>
            <p:ph idx="1" type="body"/>
          </p:nvPr>
        </p:nvSpPr>
        <p:spPr>
          <a:xfrm>
            <a:off x="333925" y="1163150"/>
            <a:ext cx="8475600" cy="7080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158" name="Google Shape;158;p24"/>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lgn="r">
              <a:buNone/>
              <a:defRPr/>
            </a:lvl1pPr>
            <a:lvl2pPr lvl="1" rtl="0" algn="r">
              <a:buNone/>
              <a:defRPr/>
            </a:lvl2pPr>
            <a:lvl3pPr lvl="2" rtl="0" algn="r">
              <a:buNone/>
              <a:defRPr/>
            </a:lvl3pPr>
            <a:lvl4pPr lvl="3" rtl="0" algn="r">
              <a:buNone/>
              <a:defRPr/>
            </a:lvl4pPr>
            <a:lvl5pPr lvl="4" rtl="0" algn="r">
              <a:buNone/>
              <a:defRPr/>
            </a:lvl5pPr>
            <a:lvl6pPr lvl="5" rtl="0" algn="r">
              <a:buNone/>
              <a:defRPr/>
            </a:lvl6pPr>
            <a:lvl7pPr lvl="6" rtl="0" algn="r">
              <a:buNone/>
              <a:defRPr/>
            </a:lvl7pPr>
            <a:lvl8pPr lvl="7" rtl="0" algn="r">
              <a:buNone/>
              <a:defRPr/>
            </a:lvl8pPr>
            <a:lvl9pPr lvl="8" rtl="0" algn="r">
              <a:buNone/>
              <a:defRPr/>
            </a:lvl9pPr>
          </a:lstStyle>
          <a:p>
            <a:pPr indent="0" lvl="0" marL="0" rtl="0" algn="r">
              <a:spcBef>
                <a:spcPts val="0"/>
              </a:spcBef>
              <a:spcAft>
                <a:spcPts val="0"/>
              </a:spcAft>
              <a:buNone/>
            </a:pPr>
            <a:fld id="{00000000-1234-1234-1234-123412341234}" type="slidenum">
              <a:rPr lang="en"/>
              <a:t>‹#›</a:t>
            </a:fld>
            <a:endParaRPr/>
          </a:p>
        </p:txBody>
      </p:sp>
      <p:sp>
        <p:nvSpPr>
          <p:cNvPr id="159" name="Google Shape;159;p24"/>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160" name="Google Shape;160;p24"/>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p:cSld name="TITLE_AND_BODY_1">
    <p:bg>
      <p:bgPr>
        <a:solidFill>
          <a:schemeClr val="lt1"/>
        </a:solidFill>
      </p:bgPr>
    </p:bg>
    <p:spTree>
      <p:nvGrpSpPr>
        <p:cNvPr id="161" name="Shape 161"/>
        <p:cNvGrpSpPr/>
        <p:nvPr/>
      </p:nvGrpSpPr>
      <p:grpSpPr>
        <a:xfrm>
          <a:off x="0" y="0"/>
          <a:ext cx="0" cy="0"/>
          <a:chOff x="0" y="0"/>
          <a:chExt cx="0" cy="0"/>
        </a:xfrm>
      </p:grpSpPr>
      <p:sp>
        <p:nvSpPr>
          <p:cNvPr id="162" name="Google Shape;162;p25"/>
          <p:cNvSpPr/>
          <p:nvPr>
            <p:ph idx="2" type="pic"/>
          </p:nvPr>
        </p:nvSpPr>
        <p:spPr>
          <a:xfrm rot="299990">
            <a:off x="716131" y="2331244"/>
            <a:ext cx="3686628" cy="2455534"/>
          </a:xfrm>
          <a:prstGeom prst="snip1Rect">
            <a:avLst>
              <a:gd fmla="val 16667" name="adj"/>
            </a:avLst>
          </a:prstGeom>
          <a:noFill/>
          <a:ln>
            <a:noFill/>
          </a:ln>
        </p:spPr>
      </p:sp>
      <p:sp>
        <p:nvSpPr>
          <p:cNvPr id="163" name="Google Shape;163;p25"/>
          <p:cNvSpPr/>
          <p:nvPr>
            <p:ph idx="3" type="pic"/>
          </p:nvPr>
        </p:nvSpPr>
        <p:spPr>
          <a:xfrm rot="-300269">
            <a:off x="4741294" y="2331368"/>
            <a:ext cx="3686654" cy="2455534"/>
          </a:xfrm>
          <a:prstGeom prst="snip1Rect">
            <a:avLst>
              <a:gd fmla="val 16667" name="adj"/>
            </a:avLst>
          </a:prstGeom>
          <a:noFill/>
          <a:ln>
            <a:noFill/>
          </a:ln>
        </p:spPr>
      </p:sp>
      <p:sp>
        <p:nvSpPr>
          <p:cNvPr id="164" name="Google Shape;164;p25"/>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65" name="Google Shape;165;p25"/>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lgn="r">
              <a:buNone/>
              <a:defRPr/>
            </a:lvl1pPr>
            <a:lvl2pPr lvl="1" rtl="0" algn="r">
              <a:buNone/>
              <a:defRPr/>
            </a:lvl2pPr>
            <a:lvl3pPr lvl="2" rtl="0" algn="r">
              <a:buNone/>
              <a:defRPr/>
            </a:lvl3pPr>
            <a:lvl4pPr lvl="3" rtl="0" algn="r">
              <a:buNone/>
              <a:defRPr/>
            </a:lvl4pPr>
            <a:lvl5pPr lvl="4" rtl="0" algn="r">
              <a:buNone/>
              <a:defRPr/>
            </a:lvl5pPr>
            <a:lvl6pPr lvl="5" rtl="0" algn="r">
              <a:buNone/>
              <a:defRPr/>
            </a:lvl6pPr>
            <a:lvl7pPr lvl="6" rtl="0" algn="r">
              <a:buNone/>
              <a:defRPr/>
            </a:lvl7pPr>
            <a:lvl8pPr lvl="7" rtl="0" algn="r">
              <a:buNone/>
              <a:defRPr/>
            </a:lvl8pPr>
            <a:lvl9pPr lvl="8" rtl="0" algn="r">
              <a:buNone/>
              <a:defRPr/>
            </a:lvl9pPr>
          </a:lstStyle>
          <a:p>
            <a:pPr indent="0" lvl="0" marL="0" rtl="0" algn="r">
              <a:spcBef>
                <a:spcPts val="0"/>
              </a:spcBef>
              <a:spcAft>
                <a:spcPts val="0"/>
              </a:spcAft>
              <a:buNone/>
            </a:pPr>
            <a:fld id="{00000000-1234-1234-1234-123412341234}" type="slidenum">
              <a:rPr lang="en"/>
              <a:t>‹#›</a:t>
            </a:fld>
            <a:endParaRPr/>
          </a:p>
        </p:txBody>
      </p:sp>
      <p:sp>
        <p:nvSpPr>
          <p:cNvPr id="166" name="Google Shape;166;p25"/>
          <p:cNvSpPr txBox="1"/>
          <p:nvPr>
            <p:ph idx="1" type="subTitle"/>
          </p:nvPr>
        </p:nvSpPr>
        <p:spPr>
          <a:xfrm>
            <a:off x="381082" y="1182925"/>
            <a:ext cx="41490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167" name="Google Shape;167;p25"/>
          <p:cNvSpPr txBox="1"/>
          <p:nvPr>
            <p:ph idx="4" type="body"/>
          </p:nvPr>
        </p:nvSpPr>
        <p:spPr>
          <a:xfrm>
            <a:off x="381082" y="1521627"/>
            <a:ext cx="41490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SzPts val="1000"/>
              <a:buChar char="●"/>
              <a:defRPr sz="1000"/>
            </a:lvl1pPr>
            <a:lvl2pPr indent="-292100" lvl="1" marL="914400">
              <a:spcBef>
                <a:spcPts val="0"/>
              </a:spcBef>
              <a:spcAft>
                <a:spcPts val="0"/>
              </a:spcAft>
              <a:buSzPts val="1000"/>
              <a:buChar char="○"/>
              <a:defRPr sz="1000"/>
            </a:lvl2pPr>
            <a:lvl3pPr indent="-292100" lvl="2" marL="1371600">
              <a:spcBef>
                <a:spcPts val="0"/>
              </a:spcBef>
              <a:spcAft>
                <a:spcPts val="0"/>
              </a:spcAft>
              <a:buSzPts val="1000"/>
              <a:buChar char="■"/>
              <a:defRPr sz="1000"/>
            </a:lvl3pPr>
            <a:lvl4pPr indent="-292100" lvl="3" marL="1828800">
              <a:spcBef>
                <a:spcPts val="0"/>
              </a:spcBef>
              <a:spcAft>
                <a:spcPts val="0"/>
              </a:spcAft>
              <a:buSzPts val="1000"/>
              <a:buChar char="●"/>
              <a:defRPr sz="1000"/>
            </a:lvl4pPr>
            <a:lvl5pPr indent="-292100" lvl="4" marL="2286000">
              <a:spcBef>
                <a:spcPts val="0"/>
              </a:spcBef>
              <a:spcAft>
                <a:spcPts val="0"/>
              </a:spcAft>
              <a:buSzPts val="1000"/>
              <a:buChar char="○"/>
              <a:defRPr sz="1000"/>
            </a:lvl5pPr>
            <a:lvl6pPr indent="-292100" lvl="5" marL="2743200">
              <a:spcBef>
                <a:spcPts val="0"/>
              </a:spcBef>
              <a:spcAft>
                <a:spcPts val="0"/>
              </a:spcAft>
              <a:buSzPts val="1000"/>
              <a:buChar char="■"/>
              <a:defRPr sz="1000"/>
            </a:lvl6pPr>
            <a:lvl7pPr indent="-292100" lvl="6" marL="3200400">
              <a:spcBef>
                <a:spcPts val="0"/>
              </a:spcBef>
              <a:spcAft>
                <a:spcPts val="0"/>
              </a:spcAft>
              <a:buSzPts val="1000"/>
              <a:buChar char="●"/>
              <a:defRPr sz="1000"/>
            </a:lvl7pPr>
            <a:lvl8pPr indent="-292100" lvl="7" marL="3657600">
              <a:spcBef>
                <a:spcPts val="0"/>
              </a:spcBef>
              <a:spcAft>
                <a:spcPts val="0"/>
              </a:spcAft>
              <a:buSzPts val="1000"/>
              <a:buChar char="○"/>
              <a:defRPr sz="1000"/>
            </a:lvl8pPr>
            <a:lvl9pPr indent="-292100" lvl="8" marL="4114800">
              <a:spcBef>
                <a:spcPts val="0"/>
              </a:spcBef>
              <a:spcAft>
                <a:spcPts val="0"/>
              </a:spcAft>
              <a:buSzPts val="1000"/>
              <a:buChar char="■"/>
              <a:defRPr sz="1000"/>
            </a:lvl9pPr>
          </a:lstStyle>
          <a:p/>
        </p:txBody>
      </p:sp>
      <p:sp>
        <p:nvSpPr>
          <p:cNvPr id="168" name="Google Shape;168;p25"/>
          <p:cNvSpPr txBox="1"/>
          <p:nvPr>
            <p:ph idx="5" type="subTitle"/>
          </p:nvPr>
        </p:nvSpPr>
        <p:spPr>
          <a:xfrm>
            <a:off x="4566932" y="1182925"/>
            <a:ext cx="41490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169" name="Google Shape;169;p25"/>
          <p:cNvSpPr txBox="1"/>
          <p:nvPr>
            <p:ph idx="6" type="body"/>
          </p:nvPr>
        </p:nvSpPr>
        <p:spPr>
          <a:xfrm>
            <a:off x="4566932" y="1521627"/>
            <a:ext cx="41490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SzPts val="1000"/>
              <a:buChar char="●"/>
              <a:defRPr sz="1000"/>
            </a:lvl1pPr>
            <a:lvl2pPr indent="-292100" lvl="1" marL="914400">
              <a:spcBef>
                <a:spcPts val="0"/>
              </a:spcBef>
              <a:spcAft>
                <a:spcPts val="0"/>
              </a:spcAft>
              <a:buSzPts val="1000"/>
              <a:buChar char="○"/>
              <a:defRPr sz="1000"/>
            </a:lvl2pPr>
            <a:lvl3pPr indent="-292100" lvl="2" marL="1371600">
              <a:spcBef>
                <a:spcPts val="0"/>
              </a:spcBef>
              <a:spcAft>
                <a:spcPts val="0"/>
              </a:spcAft>
              <a:buSzPts val="1000"/>
              <a:buChar char="■"/>
              <a:defRPr sz="1000"/>
            </a:lvl3pPr>
            <a:lvl4pPr indent="-292100" lvl="3" marL="1828800">
              <a:spcBef>
                <a:spcPts val="0"/>
              </a:spcBef>
              <a:spcAft>
                <a:spcPts val="0"/>
              </a:spcAft>
              <a:buSzPts val="1000"/>
              <a:buChar char="●"/>
              <a:defRPr sz="1000"/>
            </a:lvl4pPr>
            <a:lvl5pPr indent="-292100" lvl="4" marL="2286000">
              <a:spcBef>
                <a:spcPts val="0"/>
              </a:spcBef>
              <a:spcAft>
                <a:spcPts val="0"/>
              </a:spcAft>
              <a:buSzPts val="1000"/>
              <a:buChar char="○"/>
              <a:defRPr sz="1000"/>
            </a:lvl5pPr>
            <a:lvl6pPr indent="-292100" lvl="5" marL="2743200">
              <a:spcBef>
                <a:spcPts val="0"/>
              </a:spcBef>
              <a:spcAft>
                <a:spcPts val="0"/>
              </a:spcAft>
              <a:buSzPts val="1000"/>
              <a:buChar char="■"/>
              <a:defRPr sz="1000"/>
            </a:lvl6pPr>
            <a:lvl7pPr indent="-292100" lvl="6" marL="3200400">
              <a:spcBef>
                <a:spcPts val="0"/>
              </a:spcBef>
              <a:spcAft>
                <a:spcPts val="0"/>
              </a:spcAft>
              <a:buSzPts val="1000"/>
              <a:buChar char="●"/>
              <a:defRPr sz="1000"/>
            </a:lvl7pPr>
            <a:lvl8pPr indent="-292100" lvl="7" marL="3657600">
              <a:spcBef>
                <a:spcPts val="0"/>
              </a:spcBef>
              <a:spcAft>
                <a:spcPts val="0"/>
              </a:spcAft>
              <a:buSzPts val="1000"/>
              <a:buChar char="○"/>
              <a:defRPr sz="1000"/>
            </a:lvl8pPr>
            <a:lvl9pPr indent="-292100" lvl="8" marL="4114800">
              <a:spcBef>
                <a:spcPts val="0"/>
              </a:spcBef>
              <a:spcAft>
                <a:spcPts val="0"/>
              </a:spcAft>
              <a:buSzPts val="1000"/>
              <a:buChar char="■"/>
              <a:defRPr sz="1000"/>
            </a:lvl9pPr>
          </a:lstStyle>
          <a:p/>
        </p:txBody>
      </p:sp>
      <p:sp>
        <p:nvSpPr>
          <p:cNvPr id="170" name="Google Shape;170;p25"/>
          <p:cNvSpPr txBox="1"/>
          <p:nvPr>
            <p:ph idx="7"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171" name="Google Shape;171;p25"/>
          <p:cNvSpPr txBox="1"/>
          <p:nvPr>
            <p:ph idx="8"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type="twoColTx">
  <p:cSld name="TITLE_AND_TWO_COLUMNS">
    <p:bg>
      <p:bgPr>
        <a:solidFill>
          <a:schemeClr val="lt1"/>
        </a:solidFill>
      </p:bgPr>
    </p:bg>
    <p:spTree>
      <p:nvGrpSpPr>
        <p:cNvPr id="172" name="Shape 172"/>
        <p:cNvGrpSpPr/>
        <p:nvPr/>
      </p:nvGrpSpPr>
      <p:grpSpPr>
        <a:xfrm>
          <a:off x="0" y="0"/>
          <a:ext cx="0" cy="0"/>
          <a:chOff x="0" y="0"/>
          <a:chExt cx="0" cy="0"/>
        </a:xfrm>
      </p:grpSpPr>
      <p:grpSp>
        <p:nvGrpSpPr>
          <p:cNvPr id="173" name="Google Shape;173;p26"/>
          <p:cNvGrpSpPr/>
          <p:nvPr/>
        </p:nvGrpSpPr>
        <p:grpSpPr>
          <a:xfrm>
            <a:off x="0" y="-444900"/>
            <a:ext cx="9144000" cy="5588500"/>
            <a:chOff x="0" y="-444900"/>
            <a:chExt cx="9144000" cy="5588500"/>
          </a:xfrm>
        </p:grpSpPr>
        <p:grpSp>
          <p:nvGrpSpPr>
            <p:cNvPr id="174" name="Google Shape;174;p26"/>
            <p:cNvGrpSpPr/>
            <p:nvPr/>
          </p:nvGrpSpPr>
          <p:grpSpPr>
            <a:xfrm>
              <a:off x="0" y="100"/>
              <a:ext cx="9144000" cy="5143500"/>
              <a:chOff x="0" y="100"/>
              <a:chExt cx="9144000" cy="5143500"/>
            </a:xfrm>
          </p:grpSpPr>
          <p:sp>
            <p:nvSpPr>
              <p:cNvPr id="175" name="Google Shape;175;p26"/>
              <p:cNvSpPr/>
              <p:nvPr/>
            </p:nvSpPr>
            <p:spPr>
              <a:xfrm>
                <a:off x="0" y="100"/>
                <a:ext cx="9144000" cy="5143500"/>
              </a:xfrm>
              <a:prstGeom prst="snip1Rect">
                <a:avLst>
                  <a:gd fmla="val 40868" name="adj"/>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sp>
            <p:nvSpPr>
              <p:cNvPr id="176" name="Google Shape;176;p26"/>
              <p:cNvSpPr/>
              <p:nvPr/>
            </p:nvSpPr>
            <p:spPr>
              <a:xfrm rot="10800000">
                <a:off x="7036475" y="1219850"/>
                <a:ext cx="2107500" cy="186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grpSp>
        <p:sp>
          <p:nvSpPr>
            <p:cNvPr id="177" name="Google Shape;177;p26"/>
            <p:cNvSpPr/>
            <p:nvPr/>
          </p:nvSpPr>
          <p:spPr>
            <a:xfrm flipH="1" rot="4500068">
              <a:off x="7230762" y="-248045"/>
              <a:ext cx="1723726" cy="1714991"/>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SemiBold"/>
                  <a:ea typeface="Inter Tight SemiBold"/>
                  <a:cs typeface="Inter Tight SemiBold"/>
                  <a:sym typeface="Inter Tight SemiBold"/>
                </a:rPr>
                <a:t> </a:t>
              </a:r>
              <a:endParaRPr>
                <a:solidFill>
                  <a:schemeClr val="lt2"/>
                </a:solidFill>
                <a:latin typeface="Inter Tight SemiBold"/>
                <a:ea typeface="Inter Tight SemiBold"/>
                <a:cs typeface="Inter Tight SemiBold"/>
                <a:sym typeface="Inter Tight SemiBold"/>
              </a:endParaRPr>
            </a:p>
          </p:txBody>
        </p:sp>
      </p:grpSp>
      <p:sp>
        <p:nvSpPr>
          <p:cNvPr id="178" name="Google Shape;178;p26"/>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79" name="Google Shape;179;p26"/>
          <p:cNvSpPr txBox="1"/>
          <p:nvPr>
            <p:ph type="title"/>
          </p:nvPr>
        </p:nvSpPr>
        <p:spPr>
          <a:xfrm>
            <a:off x="2479675" y="1637413"/>
            <a:ext cx="4184700" cy="5727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80" name="Google Shape;180;p26"/>
          <p:cNvSpPr txBox="1"/>
          <p:nvPr>
            <p:ph idx="1" type="body"/>
          </p:nvPr>
        </p:nvSpPr>
        <p:spPr>
          <a:xfrm>
            <a:off x="2479675" y="2291377"/>
            <a:ext cx="4184700" cy="22881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Clr>
                <a:schemeClr val="lt1"/>
              </a:buClr>
              <a:buSzPts val="1700"/>
              <a:buChar char="●"/>
              <a:defRPr>
                <a:solidFill>
                  <a:schemeClr val="lt1"/>
                </a:solidFill>
              </a:defRPr>
            </a:lvl1pPr>
            <a:lvl2pPr indent="-336550" lvl="1" marL="914400">
              <a:spcBef>
                <a:spcPts val="0"/>
              </a:spcBef>
              <a:spcAft>
                <a:spcPts val="0"/>
              </a:spcAft>
              <a:buClr>
                <a:schemeClr val="lt1"/>
              </a:buClr>
              <a:buSzPts val="1700"/>
              <a:buChar char="○"/>
              <a:defRPr>
                <a:solidFill>
                  <a:schemeClr val="lt1"/>
                </a:solidFill>
              </a:defRPr>
            </a:lvl2pPr>
            <a:lvl3pPr indent="-336550" lvl="2" marL="1371600">
              <a:spcBef>
                <a:spcPts val="0"/>
              </a:spcBef>
              <a:spcAft>
                <a:spcPts val="0"/>
              </a:spcAft>
              <a:buClr>
                <a:schemeClr val="lt1"/>
              </a:buClr>
              <a:buSzPts val="1700"/>
              <a:buChar char="■"/>
              <a:defRPr>
                <a:solidFill>
                  <a:schemeClr val="lt1"/>
                </a:solidFill>
              </a:defRPr>
            </a:lvl3pPr>
            <a:lvl4pPr indent="-336550" lvl="3" marL="1828800">
              <a:spcBef>
                <a:spcPts val="0"/>
              </a:spcBef>
              <a:spcAft>
                <a:spcPts val="0"/>
              </a:spcAft>
              <a:buClr>
                <a:schemeClr val="lt1"/>
              </a:buClr>
              <a:buSzPts val="1700"/>
              <a:buChar char="●"/>
              <a:defRPr>
                <a:solidFill>
                  <a:schemeClr val="lt1"/>
                </a:solidFill>
              </a:defRPr>
            </a:lvl4pPr>
            <a:lvl5pPr indent="-336550" lvl="4" marL="2286000">
              <a:spcBef>
                <a:spcPts val="0"/>
              </a:spcBef>
              <a:spcAft>
                <a:spcPts val="0"/>
              </a:spcAft>
              <a:buClr>
                <a:schemeClr val="lt1"/>
              </a:buClr>
              <a:buSzPts val="1700"/>
              <a:buChar char="○"/>
              <a:defRPr>
                <a:solidFill>
                  <a:schemeClr val="lt1"/>
                </a:solidFill>
              </a:defRPr>
            </a:lvl5pPr>
            <a:lvl6pPr indent="-336550" lvl="5" marL="2743200">
              <a:spcBef>
                <a:spcPts val="0"/>
              </a:spcBef>
              <a:spcAft>
                <a:spcPts val="0"/>
              </a:spcAft>
              <a:buClr>
                <a:schemeClr val="lt1"/>
              </a:buClr>
              <a:buSzPts val="1700"/>
              <a:buChar char="■"/>
              <a:defRPr>
                <a:solidFill>
                  <a:schemeClr val="lt1"/>
                </a:solidFill>
              </a:defRPr>
            </a:lvl6pPr>
            <a:lvl7pPr indent="-336550" lvl="6" marL="3200400">
              <a:spcBef>
                <a:spcPts val="0"/>
              </a:spcBef>
              <a:spcAft>
                <a:spcPts val="0"/>
              </a:spcAft>
              <a:buClr>
                <a:schemeClr val="lt1"/>
              </a:buClr>
              <a:buSzPts val="1700"/>
              <a:buChar char="●"/>
              <a:defRPr>
                <a:solidFill>
                  <a:schemeClr val="lt1"/>
                </a:solidFill>
              </a:defRPr>
            </a:lvl7pPr>
            <a:lvl8pPr indent="-336550" lvl="7" marL="3657600">
              <a:spcBef>
                <a:spcPts val="0"/>
              </a:spcBef>
              <a:spcAft>
                <a:spcPts val="0"/>
              </a:spcAft>
              <a:buClr>
                <a:schemeClr val="lt1"/>
              </a:buClr>
              <a:buSzPts val="1700"/>
              <a:buChar char="○"/>
              <a:defRPr>
                <a:solidFill>
                  <a:schemeClr val="lt1"/>
                </a:solidFill>
              </a:defRPr>
            </a:lvl8pPr>
            <a:lvl9pPr indent="-336550" lvl="8" marL="4114800">
              <a:spcBef>
                <a:spcPts val="0"/>
              </a:spcBef>
              <a:spcAft>
                <a:spcPts val="0"/>
              </a:spcAft>
              <a:buClr>
                <a:schemeClr val="lt1"/>
              </a:buClr>
              <a:buSzPts val="1700"/>
              <a:buChar char="■"/>
              <a:defRPr>
                <a:solidFill>
                  <a:schemeClr val="lt1"/>
                </a:solidFill>
              </a:defRPr>
            </a:lvl9pPr>
          </a:lstStyle>
          <a:p/>
        </p:txBody>
      </p:sp>
      <p:sp>
        <p:nvSpPr>
          <p:cNvPr id="181" name="Google Shape;181;p26"/>
          <p:cNvSpPr txBox="1"/>
          <p:nvPr>
            <p:ph idx="2"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182" name="Google Shape;182;p26"/>
          <p:cNvSpPr txBox="1"/>
          <p:nvPr>
            <p:ph idx="3"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type="titleOnly">
  <p:cSld name="TITLE_ONLY">
    <p:bg>
      <p:bgPr>
        <a:solidFill>
          <a:schemeClr val="lt1"/>
        </a:solidFill>
      </p:bgPr>
    </p:bg>
    <p:spTree>
      <p:nvGrpSpPr>
        <p:cNvPr id="183" name="Shape 183"/>
        <p:cNvGrpSpPr/>
        <p:nvPr/>
      </p:nvGrpSpPr>
      <p:grpSpPr>
        <a:xfrm>
          <a:off x="0" y="0"/>
          <a:ext cx="0" cy="0"/>
          <a:chOff x="0" y="0"/>
          <a:chExt cx="0" cy="0"/>
        </a:xfrm>
      </p:grpSpPr>
      <p:sp>
        <p:nvSpPr>
          <p:cNvPr id="184" name="Google Shape;184;p27"/>
          <p:cNvSpPr/>
          <p:nvPr>
            <p:ph idx="2" type="pic"/>
          </p:nvPr>
        </p:nvSpPr>
        <p:spPr>
          <a:xfrm rot="299866">
            <a:off x="764484" y="2679783"/>
            <a:ext cx="1938771" cy="1938771"/>
          </a:xfrm>
          <a:prstGeom prst="snip1Rect">
            <a:avLst>
              <a:gd fmla="val 16667" name="adj"/>
            </a:avLst>
          </a:prstGeom>
          <a:noFill/>
          <a:ln>
            <a:noFill/>
          </a:ln>
        </p:spPr>
      </p:sp>
      <p:sp>
        <p:nvSpPr>
          <p:cNvPr id="185" name="Google Shape;185;p27"/>
          <p:cNvSpPr/>
          <p:nvPr>
            <p:ph idx="3" type="pic"/>
          </p:nvPr>
        </p:nvSpPr>
        <p:spPr>
          <a:xfrm rot="-299913">
            <a:off x="3602840" y="2620826"/>
            <a:ext cx="1938472" cy="1938472"/>
          </a:xfrm>
          <a:prstGeom prst="snip1Rect">
            <a:avLst>
              <a:gd fmla="val 16667" name="adj"/>
            </a:avLst>
          </a:prstGeom>
          <a:noFill/>
          <a:ln>
            <a:noFill/>
          </a:ln>
        </p:spPr>
      </p:sp>
      <p:sp>
        <p:nvSpPr>
          <p:cNvPr id="186" name="Google Shape;186;p27"/>
          <p:cNvSpPr/>
          <p:nvPr>
            <p:ph idx="4" type="pic"/>
          </p:nvPr>
        </p:nvSpPr>
        <p:spPr>
          <a:xfrm rot="299913">
            <a:off x="6440891" y="2679947"/>
            <a:ext cx="1938472" cy="1938472"/>
          </a:xfrm>
          <a:prstGeom prst="snip1Rect">
            <a:avLst>
              <a:gd fmla="val 16667" name="adj"/>
            </a:avLst>
          </a:prstGeom>
          <a:noFill/>
          <a:ln>
            <a:noFill/>
          </a:ln>
        </p:spPr>
      </p:sp>
      <p:sp>
        <p:nvSpPr>
          <p:cNvPr id="187" name="Google Shape;187;p27"/>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88" name="Google Shape;188;p27"/>
          <p:cNvSpPr txBox="1"/>
          <p:nvPr>
            <p:ph idx="1" type="subTitle"/>
          </p:nvPr>
        </p:nvSpPr>
        <p:spPr>
          <a:xfrm>
            <a:off x="381063" y="1182922"/>
            <a:ext cx="27054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189" name="Google Shape;189;p27"/>
          <p:cNvSpPr txBox="1"/>
          <p:nvPr>
            <p:ph idx="5" type="body"/>
          </p:nvPr>
        </p:nvSpPr>
        <p:spPr>
          <a:xfrm>
            <a:off x="381063" y="1521625"/>
            <a:ext cx="27054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SzPts val="1000"/>
              <a:buChar char="●"/>
              <a:defRPr sz="1000"/>
            </a:lvl1pPr>
            <a:lvl2pPr indent="-292100" lvl="1" marL="914400">
              <a:spcBef>
                <a:spcPts val="0"/>
              </a:spcBef>
              <a:spcAft>
                <a:spcPts val="0"/>
              </a:spcAft>
              <a:buSzPts val="1000"/>
              <a:buChar char="○"/>
              <a:defRPr sz="1000"/>
            </a:lvl2pPr>
            <a:lvl3pPr indent="-292100" lvl="2" marL="1371600">
              <a:spcBef>
                <a:spcPts val="0"/>
              </a:spcBef>
              <a:spcAft>
                <a:spcPts val="0"/>
              </a:spcAft>
              <a:buSzPts val="1000"/>
              <a:buChar char="■"/>
              <a:defRPr sz="1000"/>
            </a:lvl3pPr>
            <a:lvl4pPr indent="-292100" lvl="3" marL="1828800">
              <a:spcBef>
                <a:spcPts val="0"/>
              </a:spcBef>
              <a:spcAft>
                <a:spcPts val="0"/>
              </a:spcAft>
              <a:buSzPts val="1000"/>
              <a:buChar char="●"/>
              <a:defRPr sz="1000"/>
            </a:lvl4pPr>
            <a:lvl5pPr indent="-292100" lvl="4" marL="2286000">
              <a:spcBef>
                <a:spcPts val="0"/>
              </a:spcBef>
              <a:spcAft>
                <a:spcPts val="0"/>
              </a:spcAft>
              <a:buSzPts val="1000"/>
              <a:buChar char="○"/>
              <a:defRPr sz="1000"/>
            </a:lvl5pPr>
            <a:lvl6pPr indent="-292100" lvl="5" marL="2743200">
              <a:spcBef>
                <a:spcPts val="0"/>
              </a:spcBef>
              <a:spcAft>
                <a:spcPts val="0"/>
              </a:spcAft>
              <a:buSzPts val="1000"/>
              <a:buChar char="■"/>
              <a:defRPr sz="1000"/>
            </a:lvl6pPr>
            <a:lvl7pPr indent="-292100" lvl="6" marL="3200400">
              <a:spcBef>
                <a:spcPts val="0"/>
              </a:spcBef>
              <a:spcAft>
                <a:spcPts val="0"/>
              </a:spcAft>
              <a:buSzPts val="1000"/>
              <a:buChar char="●"/>
              <a:defRPr sz="1000"/>
            </a:lvl7pPr>
            <a:lvl8pPr indent="-292100" lvl="7" marL="3657600">
              <a:spcBef>
                <a:spcPts val="0"/>
              </a:spcBef>
              <a:spcAft>
                <a:spcPts val="0"/>
              </a:spcAft>
              <a:buSzPts val="1000"/>
              <a:buChar char="○"/>
              <a:defRPr sz="1000"/>
            </a:lvl8pPr>
            <a:lvl9pPr indent="-292100" lvl="8" marL="4114800">
              <a:spcBef>
                <a:spcPts val="0"/>
              </a:spcBef>
              <a:spcAft>
                <a:spcPts val="0"/>
              </a:spcAft>
              <a:buSzPts val="1000"/>
              <a:buChar char="■"/>
              <a:defRPr sz="1000"/>
            </a:lvl9pPr>
          </a:lstStyle>
          <a:p/>
        </p:txBody>
      </p:sp>
      <p:sp>
        <p:nvSpPr>
          <p:cNvPr id="190" name="Google Shape;190;p27"/>
          <p:cNvSpPr txBox="1"/>
          <p:nvPr>
            <p:ph idx="6" type="subTitle"/>
          </p:nvPr>
        </p:nvSpPr>
        <p:spPr>
          <a:xfrm>
            <a:off x="3219300" y="1182922"/>
            <a:ext cx="27054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191" name="Google Shape;191;p27"/>
          <p:cNvSpPr txBox="1"/>
          <p:nvPr>
            <p:ph idx="7" type="body"/>
          </p:nvPr>
        </p:nvSpPr>
        <p:spPr>
          <a:xfrm>
            <a:off x="3219300" y="1521625"/>
            <a:ext cx="27054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SzPts val="1000"/>
              <a:buChar char="●"/>
              <a:defRPr sz="1000"/>
            </a:lvl1pPr>
            <a:lvl2pPr indent="-292100" lvl="1" marL="914400">
              <a:spcBef>
                <a:spcPts val="0"/>
              </a:spcBef>
              <a:spcAft>
                <a:spcPts val="0"/>
              </a:spcAft>
              <a:buSzPts val="1000"/>
              <a:buChar char="○"/>
              <a:defRPr sz="1000"/>
            </a:lvl2pPr>
            <a:lvl3pPr indent="-292100" lvl="2" marL="1371600">
              <a:spcBef>
                <a:spcPts val="0"/>
              </a:spcBef>
              <a:spcAft>
                <a:spcPts val="0"/>
              </a:spcAft>
              <a:buSzPts val="1000"/>
              <a:buChar char="■"/>
              <a:defRPr sz="1000"/>
            </a:lvl3pPr>
            <a:lvl4pPr indent="-292100" lvl="3" marL="1828800">
              <a:spcBef>
                <a:spcPts val="0"/>
              </a:spcBef>
              <a:spcAft>
                <a:spcPts val="0"/>
              </a:spcAft>
              <a:buSzPts val="1000"/>
              <a:buChar char="●"/>
              <a:defRPr sz="1000"/>
            </a:lvl4pPr>
            <a:lvl5pPr indent="-292100" lvl="4" marL="2286000">
              <a:spcBef>
                <a:spcPts val="0"/>
              </a:spcBef>
              <a:spcAft>
                <a:spcPts val="0"/>
              </a:spcAft>
              <a:buSzPts val="1000"/>
              <a:buChar char="○"/>
              <a:defRPr sz="1000"/>
            </a:lvl5pPr>
            <a:lvl6pPr indent="-292100" lvl="5" marL="2743200">
              <a:spcBef>
                <a:spcPts val="0"/>
              </a:spcBef>
              <a:spcAft>
                <a:spcPts val="0"/>
              </a:spcAft>
              <a:buSzPts val="1000"/>
              <a:buChar char="■"/>
              <a:defRPr sz="1000"/>
            </a:lvl6pPr>
            <a:lvl7pPr indent="-292100" lvl="6" marL="3200400">
              <a:spcBef>
                <a:spcPts val="0"/>
              </a:spcBef>
              <a:spcAft>
                <a:spcPts val="0"/>
              </a:spcAft>
              <a:buSzPts val="1000"/>
              <a:buChar char="●"/>
              <a:defRPr sz="1000"/>
            </a:lvl7pPr>
            <a:lvl8pPr indent="-292100" lvl="7" marL="3657600">
              <a:spcBef>
                <a:spcPts val="0"/>
              </a:spcBef>
              <a:spcAft>
                <a:spcPts val="0"/>
              </a:spcAft>
              <a:buSzPts val="1000"/>
              <a:buChar char="○"/>
              <a:defRPr sz="1000"/>
            </a:lvl8pPr>
            <a:lvl9pPr indent="-292100" lvl="8" marL="4114800">
              <a:spcBef>
                <a:spcPts val="0"/>
              </a:spcBef>
              <a:spcAft>
                <a:spcPts val="0"/>
              </a:spcAft>
              <a:buSzPts val="1000"/>
              <a:buChar char="■"/>
              <a:defRPr sz="1000"/>
            </a:lvl9pPr>
          </a:lstStyle>
          <a:p/>
        </p:txBody>
      </p:sp>
      <p:sp>
        <p:nvSpPr>
          <p:cNvPr id="192" name="Google Shape;192;p27"/>
          <p:cNvSpPr txBox="1"/>
          <p:nvPr>
            <p:ph idx="8" type="subTitle"/>
          </p:nvPr>
        </p:nvSpPr>
        <p:spPr>
          <a:xfrm>
            <a:off x="6057538" y="1182922"/>
            <a:ext cx="27054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193" name="Google Shape;193;p27"/>
          <p:cNvSpPr txBox="1"/>
          <p:nvPr>
            <p:ph idx="9" type="body"/>
          </p:nvPr>
        </p:nvSpPr>
        <p:spPr>
          <a:xfrm>
            <a:off x="6057538" y="1521625"/>
            <a:ext cx="27054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SzPts val="1000"/>
              <a:buChar char="●"/>
              <a:defRPr sz="1000"/>
            </a:lvl1pPr>
            <a:lvl2pPr indent="-292100" lvl="1" marL="914400">
              <a:spcBef>
                <a:spcPts val="0"/>
              </a:spcBef>
              <a:spcAft>
                <a:spcPts val="0"/>
              </a:spcAft>
              <a:buSzPts val="1000"/>
              <a:buChar char="○"/>
              <a:defRPr sz="1000"/>
            </a:lvl2pPr>
            <a:lvl3pPr indent="-292100" lvl="2" marL="1371600">
              <a:spcBef>
                <a:spcPts val="0"/>
              </a:spcBef>
              <a:spcAft>
                <a:spcPts val="0"/>
              </a:spcAft>
              <a:buSzPts val="1000"/>
              <a:buChar char="■"/>
              <a:defRPr sz="1000"/>
            </a:lvl3pPr>
            <a:lvl4pPr indent="-292100" lvl="3" marL="1828800">
              <a:spcBef>
                <a:spcPts val="0"/>
              </a:spcBef>
              <a:spcAft>
                <a:spcPts val="0"/>
              </a:spcAft>
              <a:buSzPts val="1000"/>
              <a:buChar char="●"/>
              <a:defRPr sz="1000"/>
            </a:lvl4pPr>
            <a:lvl5pPr indent="-292100" lvl="4" marL="2286000">
              <a:spcBef>
                <a:spcPts val="0"/>
              </a:spcBef>
              <a:spcAft>
                <a:spcPts val="0"/>
              </a:spcAft>
              <a:buSzPts val="1000"/>
              <a:buChar char="○"/>
              <a:defRPr sz="1000"/>
            </a:lvl5pPr>
            <a:lvl6pPr indent="-292100" lvl="5" marL="2743200">
              <a:spcBef>
                <a:spcPts val="0"/>
              </a:spcBef>
              <a:spcAft>
                <a:spcPts val="0"/>
              </a:spcAft>
              <a:buSzPts val="1000"/>
              <a:buChar char="■"/>
              <a:defRPr sz="1000"/>
            </a:lvl6pPr>
            <a:lvl7pPr indent="-292100" lvl="6" marL="3200400">
              <a:spcBef>
                <a:spcPts val="0"/>
              </a:spcBef>
              <a:spcAft>
                <a:spcPts val="0"/>
              </a:spcAft>
              <a:buSzPts val="1000"/>
              <a:buChar char="●"/>
              <a:defRPr sz="1000"/>
            </a:lvl7pPr>
            <a:lvl8pPr indent="-292100" lvl="7" marL="3657600">
              <a:spcBef>
                <a:spcPts val="0"/>
              </a:spcBef>
              <a:spcAft>
                <a:spcPts val="0"/>
              </a:spcAft>
              <a:buSzPts val="1000"/>
              <a:buChar char="○"/>
              <a:defRPr sz="1000"/>
            </a:lvl8pPr>
            <a:lvl9pPr indent="-292100" lvl="8" marL="4114800">
              <a:spcBef>
                <a:spcPts val="0"/>
              </a:spcBef>
              <a:spcAft>
                <a:spcPts val="0"/>
              </a:spcAft>
              <a:buSzPts val="1000"/>
              <a:buChar char="■"/>
              <a:defRPr sz="1000"/>
            </a:lvl9pPr>
          </a:lstStyle>
          <a:p/>
        </p:txBody>
      </p:sp>
      <p:sp>
        <p:nvSpPr>
          <p:cNvPr id="194" name="Google Shape;194;p27"/>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95" name="Google Shape;195;p27"/>
          <p:cNvSpPr txBox="1"/>
          <p:nvPr>
            <p:ph idx="13"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196" name="Google Shape;196;p27"/>
          <p:cNvSpPr txBox="1"/>
          <p:nvPr>
            <p:ph idx="14"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and image 1">
  <p:cSld name="ONE_COLUMN_TEXT">
    <p:bg>
      <p:bgPr>
        <a:solidFill>
          <a:schemeClr val="lt1"/>
        </a:solidFill>
      </p:bgPr>
    </p:bg>
    <p:spTree>
      <p:nvGrpSpPr>
        <p:cNvPr id="197" name="Shape 197"/>
        <p:cNvGrpSpPr/>
        <p:nvPr/>
      </p:nvGrpSpPr>
      <p:grpSpPr>
        <a:xfrm>
          <a:off x="0" y="0"/>
          <a:ext cx="0" cy="0"/>
          <a:chOff x="0" y="0"/>
          <a:chExt cx="0" cy="0"/>
        </a:xfrm>
      </p:grpSpPr>
      <p:sp>
        <p:nvSpPr>
          <p:cNvPr id="198" name="Google Shape;198;p28"/>
          <p:cNvSpPr/>
          <p:nvPr>
            <p:ph idx="2" type="pic"/>
          </p:nvPr>
        </p:nvSpPr>
        <p:spPr>
          <a:xfrm>
            <a:off x="434125" y="2147825"/>
            <a:ext cx="8275200" cy="2679300"/>
          </a:xfrm>
          <a:prstGeom prst="snip1Rect">
            <a:avLst>
              <a:gd fmla="val 29467" name="adj"/>
            </a:avLst>
          </a:prstGeom>
          <a:noFill/>
          <a:ln>
            <a:noFill/>
          </a:ln>
        </p:spPr>
      </p:sp>
      <p:sp>
        <p:nvSpPr>
          <p:cNvPr id="199" name="Google Shape;199;p28"/>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00" name="Google Shape;200;p28"/>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01" name="Google Shape;201;p28"/>
          <p:cNvSpPr txBox="1"/>
          <p:nvPr>
            <p:ph idx="1" type="body"/>
          </p:nvPr>
        </p:nvSpPr>
        <p:spPr>
          <a:xfrm>
            <a:off x="333925" y="1163150"/>
            <a:ext cx="8475600" cy="7080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202" name="Google Shape;202;p28"/>
          <p:cNvSpPr txBox="1"/>
          <p:nvPr>
            <p:ph idx="3"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03" name="Google Shape;203;p28"/>
          <p:cNvSpPr txBox="1"/>
          <p:nvPr>
            <p:ph idx="4"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extLst>
    <p:ext uri="{DCECCB84-F9BA-43D5-87BE-67443E8EF086}">
      <p15:sldGuideLst>
        <p15:guide id="1" pos="273">
          <p15:clr>
            <a:srgbClr val="E46962"/>
          </p15:clr>
        </p15:guide>
      </p15:sldGuideLst>
    </p:ext>
  </p:extLs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ractive pop-up left">
  <p:cSld name="ONE_COLUMN_TEXT_1">
    <p:bg>
      <p:bgPr>
        <a:solidFill>
          <a:schemeClr val="lt1"/>
        </a:solidFill>
      </p:bgPr>
    </p:bg>
    <p:spTree>
      <p:nvGrpSpPr>
        <p:cNvPr id="204" name="Shape 204"/>
        <p:cNvGrpSpPr/>
        <p:nvPr/>
      </p:nvGrpSpPr>
      <p:grpSpPr>
        <a:xfrm>
          <a:off x="0" y="0"/>
          <a:ext cx="0" cy="0"/>
          <a:chOff x="0" y="0"/>
          <a:chExt cx="0" cy="0"/>
        </a:xfrm>
      </p:grpSpPr>
      <p:grpSp>
        <p:nvGrpSpPr>
          <p:cNvPr id="205" name="Google Shape;205;p29"/>
          <p:cNvGrpSpPr/>
          <p:nvPr/>
        </p:nvGrpSpPr>
        <p:grpSpPr>
          <a:xfrm>
            <a:off x="433788" y="1202208"/>
            <a:ext cx="2632899" cy="904617"/>
            <a:chOff x="433788" y="1202208"/>
            <a:chExt cx="2632899" cy="904617"/>
          </a:xfrm>
        </p:grpSpPr>
        <p:sp>
          <p:nvSpPr>
            <p:cNvPr id="206" name="Google Shape;206;p29"/>
            <p:cNvSpPr/>
            <p:nvPr/>
          </p:nvSpPr>
          <p:spPr>
            <a:xfrm>
              <a:off x="433788" y="1202325"/>
              <a:ext cx="2632800" cy="904500"/>
            </a:xfrm>
            <a:prstGeom prst="snip1Rect">
              <a:avLst>
                <a:gd fmla="val 35102"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a:ea typeface="Inter Tight"/>
                <a:cs typeface="Inter Tight"/>
                <a:sym typeface="Inter Tight"/>
              </a:endParaRPr>
            </a:p>
          </p:txBody>
        </p:sp>
        <p:sp>
          <p:nvSpPr>
            <p:cNvPr id="207" name="Google Shape;207;p29"/>
            <p:cNvSpPr/>
            <p:nvPr/>
          </p:nvSpPr>
          <p:spPr>
            <a:xfrm rot="-6523">
              <a:off x="2750486" y="1202508"/>
              <a:ext cx="316201" cy="318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a:ea typeface="Inter Tight"/>
                  <a:cs typeface="Inter Tight"/>
                  <a:sym typeface="Inter Tight"/>
                </a:rPr>
                <a:t> </a:t>
              </a:r>
              <a:endParaRPr>
                <a:solidFill>
                  <a:schemeClr val="lt2"/>
                </a:solidFill>
                <a:latin typeface="Inter Tight"/>
                <a:ea typeface="Inter Tight"/>
                <a:cs typeface="Inter Tight"/>
                <a:sym typeface="Inter Tight"/>
              </a:endParaRPr>
            </a:p>
          </p:txBody>
        </p:sp>
      </p:grpSp>
      <p:sp>
        <p:nvSpPr>
          <p:cNvPr id="208" name="Google Shape;208;p29"/>
          <p:cNvSpPr txBox="1"/>
          <p:nvPr>
            <p:ph idx="1" type="subTitle"/>
          </p:nvPr>
        </p:nvSpPr>
        <p:spPr>
          <a:xfrm>
            <a:off x="437000" y="1202200"/>
            <a:ext cx="2322900" cy="3540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1pPr>
            <a:lvl2pPr lvl="1">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2pPr>
            <a:lvl3pPr lvl="2">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3pPr>
            <a:lvl4pPr lvl="3">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4pPr>
            <a:lvl5pPr lvl="4">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5pPr>
            <a:lvl6pPr lvl="5">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6pPr>
            <a:lvl7pPr lvl="6">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7pPr>
            <a:lvl8pPr lvl="7">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8pPr>
            <a:lvl9pPr lvl="8">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9pPr>
          </a:lstStyle>
          <a:p/>
        </p:txBody>
      </p:sp>
      <p:sp>
        <p:nvSpPr>
          <p:cNvPr id="209" name="Google Shape;209;p29"/>
          <p:cNvSpPr txBox="1"/>
          <p:nvPr>
            <p:ph idx="2" type="body"/>
          </p:nvPr>
        </p:nvSpPr>
        <p:spPr>
          <a:xfrm>
            <a:off x="437000" y="1460325"/>
            <a:ext cx="26328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Clr>
                <a:schemeClr val="lt1"/>
              </a:buClr>
              <a:buSzPts val="1000"/>
              <a:buChar char="●"/>
              <a:defRPr sz="1000">
                <a:solidFill>
                  <a:schemeClr val="lt1"/>
                </a:solidFill>
              </a:defRPr>
            </a:lvl1pPr>
            <a:lvl2pPr indent="-292100" lvl="1" marL="914400">
              <a:spcBef>
                <a:spcPts val="0"/>
              </a:spcBef>
              <a:spcAft>
                <a:spcPts val="0"/>
              </a:spcAft>
              <a:buClr>
                <a:schemeClr val="lt1"/>
              </a:buClr>
              <a:buSzPts val="1000"/>
              <a:buChar char="○"/>
              <a:defRPr sz="1000">
                <a:solidFill>
                  <a:schemeClr val="lt1"/>
                </a:solidFill>
              </a:defRPr>
            </a:lvl2pPr>
            <a:lvl3pPr indent="-292100" lvl="2" marL="1371600">
              <a:spcBef>
                <a:spcPts val="0"/>
              </a:spcBef>
              <a:spcAft>
                <a:spcPts val="0"/>
              </a:spcAft>
              <a:buClr>
                <a:schemeClr val="lt1"/>
              </a:buClr>
              <a:buSzPts val="1000"/>
              <a:buChar char="■"/>
              <a:defRPr sz="1000">
                <a:solidFill>
                  <a:schemeClr val="lt1"/>
                </a:solidFill>
              </a:defRPr>
            </a:lvl3pPr>
            <a:lvl4pPr indent="-292100" lvl="3" marL="1828800">
              <a:spcBef>
                <a:spcPts val="0"/>
              </a:spcBef>
              <a:spcAft>
                <a:spcPts val="0"/>
              </a:spcAft>
              <a:buClr>
                <a:schemeClr val="lt1"/>
              </a:buClr>
              <a:buSzPts val="1000"/>
              <a:buChar char="●"/>
              <a:defRPr sz="1000">
                <a:solidFill>
                  <a:schemeClr val="lt1"/>
                </a:solidFill>
              </a:defRPr>
            </a:lvl4pPr>
            <a:lvl5pPr indent="-292100" lvl="4" marL="2286000">
              <a:spcBef>
                <a:spcPts val="0"/>
              </a:spcBef>
              <a:spcAft>
                <a:spcPts val="0"/>
              </a:spcAft>
              <a:buClr>
                <a:schemeClr val="lt1"/>
              </a:buClr>
              <a:buSzPts val="1000"/>
              <a:buChar char="○"/>
              <a:defRPr sz="1000">
                <a:solidFill>
                  <a:schemeClr val="lt1"/>
                </a:solidFill>
              </a:defRPr>
            </a:lvl5pPr>
            <a:lvl6pPr indent="-292100" lvl="5" marL="2743200">
              <a:spcBef>
                <a:spcPts val="0"/>
              </a:spcBef>
              <a:spcAft>
                <a:spcPts val="0"/>
              </a:spcAft>
              <a:buClr>
                <a:schemeClr val="lt1"/>
              </a:buClr>
              <a:buSzPts val="1000"/>
              <a:buChar char="■"/>
              <a:defRPr sz="1000">
                <a:solidFill>
                  <a:schemeClr val="lt1"/>
                </a:solidFill>
              </a:defRPr>
            </a:lvl6pPr>
            <a:lvl7pPr indent="-292100" lvl="6" marL="3200400">
              <a:spcBef>
                <a:spcPts val="0"/>
              </a:spcBef>
              <a:spcAft>
                <a:spcPts val="0"/>
              </a:spcAft>
              <a:buClr>
                <a:schemeClr val="lt1"/>
              </a:buClr>
              <a:buSzPts val="1000"/>
              <a:buChar char="●"/>
              <a:defRPr sz="1000">
                <a:solidFill>
                  <a:schemeClr val="lt1"/>
                </a:solidFill>
              </a:defRPr>
            </a:lvl7pPr>
            <a:lvl8pPr indent="-292100" lvl="7" marL="3657600">
              <a:spcBef>
                <a:spcPts val="0"/>
              </a:spcBef>
              <a:spcAft>
                <a:spcPts val="0"/>
              </a:spcAft>
              <a:buClr>
                <a:schemeClr val="lt1"/>
              </a:buClr>
              <a:buSzPts val="1000"/>
              <a:buChar char="○"/>
              <a:defRPr sz="1000">
                <a:solidFill>
                  <a:schemeClr val="lt1"/>
                </a:solidFill>
              </a:defRPr>
            </a:lvl8pPr>
            <a:lvl9pPr indent="-292100" lvl="8" marL="4114800">
              <a:spcBef>
                <a:spcPts val="0"/>
              </a:spcBef>
              <a:spcAft>
                <a:spcPts val="0"/>
              </a:spcAft>
              <a:buClr>
                <a:schemeClr val="lt1"/>
              </a:buClr>
              <a:buSzPts val="1000"/>
              <a:buChar char="■"/>
              <a:defRPr sz="1000">
                <a:solidFill>
                  <a:schemeClr val="lt1"/>
                </a:solidFill>
              </a:defRPr>
            </a:lvl9pPr>
          </a:lstStyle>
          <a:p/>
        </p:txBody>
      </p:sp>
      <p:sp>
        <p:nvSpPr>
          <p:cNvPr id="210" name="Google Shape;210;p29"/>
          <p:cNvSpPr/>
          <p:nvPr>
            <p:ph idx="3" type="pic"/>
          </p:nvPr>
        </p:nvSpPr>
        <p:spPr>
          <a:xfrm>
            <a:off x="434125" y="2147825"/>
            <a:ext cx="8275200" cy="2679300"/>
          </a:xfrm>
          <a:prstGeom prst="snip1Rect">
            <a:avLst>
              <a:gd fmla="val 29467" name="adj"/>
            </a:avLst>
          </a:prstGeom>
          <a:noFill/>
          <a:ln>
            <a:noFill/>
          </a:ln>
        </p:spPr>
      </p:sp>
      <p:sp>
        <p:nvSpPr>
          <p:cNvPr id="211" name="Google Shape;211;p29"/>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12" name="Google Shape;212;p29"/>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13" name="Google Shape;213;p29"/>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14" name="Google Shape;214;p29"/>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extLst>
    <p:ext uri="{DCECCB84-F9BA-43D5-87BE-67443E8EF086}">
      <p15:sldGuideLst>
        <p15:guide id="1" pos="273">
          <p15:clr>
            <a:srgbClr val="E46962"/>
          </p15:clr>
        </p15:guide>
        <p15:guide id="2" orient="horz" pos="1353">
          <p15:clr>
            <a:srgbClr val="E46962"/>
          </p15:clr>
        </p15:guide>
      </p15:sldGuideLst>
    </p:ext>
  </p:extLst>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ractive pop-up middle">
  <p:cSld name="ONE_COLUMN_TEXT_1_2">
    <p:bg>
      <p:bgPr>
        <a:solidFill>
          <a:schemeClr val="lt1"/>
        </a:solidFill>
      </p:bgPr>
    </p:bg>
    <p:spTree>
      <p:nvGrpSpPr>
        <p:cNvPr id="215" name="Shape 215"/>
        <p:cNvGrpSpPr/>
        <p:nvPr/>
      </p:nvGrpSpPr>
      <p:grpSpPr>
        <a:xfrm>
          <a:off x="0" y="0"/>
          <a:ext cx="0" cy="0"/>
          <a:chOff x="0" y="0"/>
          <a:chExt cx="0" cy="0"/>
        </a:xfrm>
      </p:grpSpPr>
      <p:grpSp>
        <p:nvGrpSpPr>
          <p:cNvPr id="216" name="Google Shape;216;p30"/>
          <p:cNvGrpSpPr/>
          <p:nvPr/>
        </p:nvGrpSpPr>
        <p:grpSpPr>
          <a:xfrm>
            <a:off x="3253950" y="1202208"/>
            <a:ext cx="2632899" cy="904617"/>
            <a:chOff x="3253950" y="1202208"/>
            <a:chExt cx="2632899" cy="904617"/>
          </a:xfrm>
        </p:grpSpPr>
        <p:sp>
          <p:nvSpPr>
            <p:cNvPr id="217" name="Google Shape;217;p30"/>
            <p:cNvSpPr/>
            <p:nvPr/>
          </p:nvSpPr>
          <p:spPr>
            <a:xfrm>
              <a:off x="3253950" y="1202325"/>
              <a:ext cx="2632800" cy="904500"/>
            </a:xfrm>
            <a:prstGeom prst="snip1Rect">
              <a:avLst>
                <a:gd fmla="val 35102" name="adj"/>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sp>
          <p:nvSpPr>
            <p:cNvPr id="218" name="Google Shape;218;p30"/>
            <p:cNvSpPr/>
            <p:nvPr/>
          </p:nvSpPr>
          <p:spPr>
            <a:xfrm rot="-6523">
              <a:off x="5570649" y="1202508"/>
              <a:ext cx="316201" cy="318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a:ea typeface="Inter Tight"/>
                  <a:cs typeface="Inter Tight"/>
                  <a:sym typeface="Inter Tight"/>
                </a:rPr>
                <a:t> </a:t>
              </a:r>
              <a:endParaRPr>
                <a:solidFill>
                  <a:schemeClr val="lt2"/>
                </a:solidFill>
                <a:latin typeface="Inter Tight"/>
                <a:ea typeface="Inter Tight"/>
                <a:cs typeface="Inter Tight"/>
                <a:sym typeface="Inter Tight"/>
              </a:endParaRPr>
            </a:p>
          </p:txBody>
        </p:sp>
      </p:grpSp>
      <p:sp>
        <p:nvSpPr>
          <p:cNvPr id="219" name="Google Shape;219;p30"/>
          <p:cNvSpPr txBox="1"/>
          <p:nvPr>
            <p:ph idx="1" type="subTitle"/>
          </p:nvPr>
        </p:nvSpPr>
        <p:spPr>
          <a:xfrm>
            <a:off x="3257163" y="1202200"/>
            <a:ext cx="2322900" cy="3540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1pPr>
            <a:lvl2pPr lvl="1">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2pPr>
            <a:lvl3pPr lvl="2">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3pPr>
            <a:lvl4pPr lvl="3">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4pPr>
            <a:lvl5pPr lvl="4">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5pPr>
            <a:lvl6pPr lvl="5">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6pPr>
            <a:lvl7pPr lvl="6">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7pPr>
            <a:lvl8pPr lvl="7">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8pPr>
            <a:lvl9pPr lvl="8">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9pPr>
          </a:lstStyle>
          <a:p/>
        </p:txBody>
      </p:sp>
      <p:sp>
        <p:nvSpPr>
          <p:cNvPr id="220" name="Google Shape;220;p30"/>
          <p:cNvSpPr txBox="1"/>
          <p:nvPr>
            <p:ph idx="2" type="body"/>
          </p:nvPr>
        </p:nvSpPr>
        <p:spPr>
          <a:xfrm>
            <a:off x="3257163" y="1460325"/>
            <a:ext cx="26328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Clr>
                <a:schemeClr val="lt1"/>
              </a:buClr>
              <a:buSzPts val="1000"/>
              <a:buChar char="●"/>
              <a:defRPr sz="1000">
                <a:solidFill>
                  <a:schemeClr val="lt1"/>
                </a:solidFill>
              </a:defRPr>
            </a:lvl1pPr>
            <a:lvl2pPr indent="-292100" lvl="1" marL="914400">
              <a:spcBef>
                <a:spcPts val="0"/>
              </a:spcBef>
              <a:spcAft>
                <a:spcPts val="0"/>
              </a:spcAft>
              <a:buClr>
                <a:schemeClr val="lt1"/>
              </a:buClr>
              <a:buSzPts val="1000"/>
              <a:buChar char="○"/>
              <a:defRPr sz="1000">
                <a:solidFill>
                  <a:schemeClr val="lt1"/>
                </a:solidFill>
              </a:defRPr>
            </a:lvl2pPr>
            <a:lvl3pPr indent="-292100" lvl="2" marL="1371600">
              <a:spcBef>
                <a:spcPts val="0"/>
              </a:spcBef>
              <a:spcAft>
                <a:spcPts val="0"/>
              </a:spcAft>
              <a:buClr>
                <a:schemeClr val="lt1"/>
              </a:buClr>
              <a:buSzPts val="1000"/>
              <a:buChar char="■"/>
              <a:defRPr sz="1000">
                <a:solidFill>
                  <a:schemeClr val="lt1"/>
                </a:solidFill>
              </a:defRPr>
            </a:lvl3pPr>
            <a:lvl4pPr indent="-292100" lvl="3" marL="1828800">
              <a:spcBef>
                <a:spcPts val="0"/>
              </a:spcBef>
              <a:spcAft>
                <a:spcPts val="0"/>
              </a:spcAft>
              <a:buClr>
                <a:schemeClr val="lt1"/>
              </a:buClr>
              <a:buSzPts val="1000"/>
              <a:buChar char="●"/>
              <a:defRPr sz="1000">
                <a:solidFill>
                  <a:schemeClr val="lt1"/>
                </a:solidFill>
              </a:defRPr>
            </a:lvl4pPr>
            <a:lvl5pPr indent="-292100" lvl="4" marL="2286000">
              <a:spcBef>
                <a:spcPts val="0"/>
              </a:spcBef>
              <a:spcAft>
                <a:spcPts val="0"/>
              </a:spcAft>
              <a:buClr>
                <a:schemeClr val="lt1"/>
              </a:buClr>
              <a:buSzPts val="1000"/>
              <a:buChar char="○"/>
              <a:defRPr sz="1000">
                <a:solidFill>
                  <a:schemeClr val="lt1"/>
                </a:solidFill>
              </a:defRPr>
            </a:lvl5pPr>
            <a:lvl6pPr indent="-292100" lvl="5" marL="2743200">
              <a:spcBef>
                <a:spcPts val="0"/>
              </a:spcBef>
              <a:spcAft>
                <a:spcPts val="0"/>
              </a:spcAft>
              <a:buClr>
                <a:schemeClr val="lt1"/>
              </a:buClr>
              <a:buSzPts val="1000"/>
              <a:buChar char="■"/>
              <a:defRPr sz="1000">
                <a:solidFill>
                  <a:schemeClr val="lt1"/>
                </a:solidFill>
              </a:defRPr>
            </a:lvl6pPr>
            <a:lvl7pPr indent="-292100" lvl="6" marL="3200400">
              <a:spcBef>
                <a:spcPts val="0"/>
              </a:spcBef>
              <a:spcAft>
                <a:spcPts val="0"/>
              </a:spcAft>
              <a:buClr>
                <a:schemeClr val="lt1"/>
              </a:buClr>
              <a:buSzPts val="1000"/>
              <a:buChar char="●"/>
              <a:defRPr sz="1000">
                <a:solidFill>
                  <a:schemeClr val="lt1"/>
                </a:solidFill>
              </a:defRPr>
            </a:lvl7pPr>
            <a:lvl8pPr indent="-292100" lvl="7" marL="3657600">
              <a:spcBef>
                <a:spcPts val="0"/>
              </a:spcBef>
              <a:spcAft>
                <a:spcPts val="0"/>
              </a:spcAft>
              <a:buClr>
                <a:schemeClr val="lt1"/>
              </a:buClr>
              <a:buSzPts val="1000"/>
              <a:buChar char="○"/>
              <a:defRPr sz="1000">
                <a:solidFill>
                  <a:schemeClr val="lt1"/>
                </a:solidFill>
              </a:defRPr>
            </a:lvl8pPr>
            <a:lvl9pPr indent="-292100" lvl="8" marL="4114800">
              <a:spcBef>
                <a:spcPts val="0"/>
              </a:spcBef>
              <a:spcAft>
                <a:spcPts val="0"/>
              </a:spcAft>
              <a:buClr>
                <a:schemeClr val="lt1"/>
              </a:buClr>
              <a:buSzPts val="1000"/>
              <a:buChar char="■"/>
              <a:defRPr sz="1000">
                <a:solidFill>
                  <a:schemeClr val="lt1"/>
                </a:solidFill>
              </a:defRPr>
            </a:lvl9pPr>
          </a:lstStyle>
          <a:p/>
        </p:txBody>
      </p:sp>
      <p:sp>
        <p:nvSpPr>
          <p:cNvPr id="221" name="Google Shape;221;p30"/>
          <p:cNvSpPr/>
          <p:nvPr>
            <p:ph idx="3" type="pic"/>
          </p:nvPr>
        </p:nvSpPr>
        <p:spPr>
          <a:xfrm>
            <a:off x="434125" y="2147825"/>
            <a:ext cx="8275200" cy="2679300"/>
          </a:xfrm>
          <a:prstGeom prst="snip1Rect">
            <a:avLst>
              <a:gd fmla="val 29467" name="adj"/>
            </a:avLst>
          </a:prstGeom>
          <a:noFill/>
          <a:ln>
            <a:noFill/>
          </a:ln>
        </p:spPr>
      </p:sp>
      <p:sp>
        <p:nvSpPr>
          <p:cNvPr id="222" name="Google Shape;222;p30"/>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23" name="Google Shape;223;p30"/>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4" name="Google Shape;224;p30"/>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25" name="Google Shape;225;p30"/>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AND_BODY_1_1">
    <p:spTree>
      <p:nvGrpSpPr>
        <p:cNvPr id="23" name="Shape 23"/>
        <p:cNvGrpSpPr/>
        <p:nvPr/>
      </p:nvGrpSpPr>
      <p:grpSpPr>
        <a:xfrm>
          <a:off x="0" y="0"/>
          <a:ext cx="0" cy="0"/>
          <a:chOff x="0" y="0"/>
          <a:chExt cx="0" cy="0"/>
        </a:xfrm>
      </p:grpSpPr>
      <p:sp>
        <p:nvSpPr>
          <p:cNvPr id="24" name="Google Shape;24;p4"/>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 name="Google Shape;25;p4"/>
          <p:cNvSpPr txBox="1"/>
          <p:nvPr>
            <p:ph idx="1" type="body"/>
          </p:nvPr>
        </p:nvSpPr>
        <p:spPr>
          <a:xfrm>
            <a:off x="311700" y="1152475"/>
            <a:ext cx="8520600" cy="34164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26" name="Google Shape;26;p4"/>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ractive pop-up right, long text">
  <p:cSld name="ONE_COLUMN_TEXT_1_1">
    <p:bg>
      <p:bgPr>
        <a:solidFill>
          <a:schemeClr val="lt1"/>
        </a:solidFill>
      </p:bgPr>
    </p:bg>
    <p:spTree>
      <p:nvGrpSpPr>
        <p:cNvPr id="226" name="Shape 226"/>
        <p:cNvGrpSpPr/>
        <p:nvPr/>
      </p:nvGrpSpPr>
      <p:grpSpPr>
        <a:xfrm>
          <a:off x="0" y="0"/>
          <a:ext cx="0" cy="0"/>
          <a:chOff x="0" y="0"/>
          <a:chExt cx="0" cy="0"/>
        </a:xfrm>
      </p:grpSpPr>
      <p:sp>
        <p:nvSpPr>
          <p:cNvPr id="227" name="Google Shape;227;p31"/>
          <p:cNvSpPr/>
          <p:nvPr/>
        </p:nvSpPr>
        <p:spPr>
          <a:xfrm>
            <a:off x="3253825" y="1202325"/>
            <a:ext cx="5453100" cy="904500"/>
          </a:xfrm>
          <a:prstGeom prst="snip1Rect">
            <a:avLst>
              <a:gd fmla="val 35019"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a:ea typeface="Inter Tight"/>
              <a:cs typeface="Inter Tight"/>
              <a:sym typeface="Inter Tight"/>
            </a:endParaRPr>
          </a:p>
        </p:txBody>
      </p:sp>
      <p:sp>
        <p:nvSpPr>
          <p:cNvPr id="228" name="Google Shape;228;p31"/>
          <p:cNvSpPr txBox="1"/>
          <p:nvPr>
            <p:ph idx="1" type="subTitle"/>
          </p:nvPr>
        </p:nvSpPr>
        <p:spPr>
          <a:xfrm>
            <a:off x="3253950" y="1202200"/>
            <a:ext cx="5136900" cy="354000"/>
          </a:xfrm>
          <a:prstGeom prst="rect">
            <a:avLst/>
          </a:prstGeom>
        </p:spPr>
        <p:txBody>
          <a:bodyPr anchorCtr="0" anchor="t" bIns="91425" lIns="91425" spcFirstLastPara="1" rIns="91425" wrap="square" tIns="91425">
            <a:spAutoFit/>
          </a:bodyPr>
          <a:lstStyle>
            <a:lvl1pPr lvl="0">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1pPr>
            <a:lvl2pPr lvl="1">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2pPr>
            <a:lvl3pPr lvl="2">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3pPr>
            <a:lvl4pPr lvl="3">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4pPr>
            <a:lvl5pPr lvl="4">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5pPr>
            <a:lvl6pPr lvl="5">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6pPr>
            <a:lvl7pPr lvl="6">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7pPr>
            <a:lvl8pPr lvl="7">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8pPr>
            <a:lvl9pPr lvl="8">
              <a:spcBef>
                <a:spcPts val="0"/>
              </a:spcBef>
              <a:spcAft>
                <a:spcPts val="0"/>
              </a:spcAft>
              <a:buClr>
                <a:schemeClr val="lt1"/>
              </a:buClr>
              <a:buSzPts val="1100"/>
              <a:buFont typeface="Inter Tight Medium"/>
              <a:buNone/>
              <a:defRPr sz="1100">
                <a:solidFill>
                  <a:schemeClr val="lt1"/>
                </a:solidFill>
                <a:latin typeface="Inter Tight Medium"/>
                <a:ea typeface="Inter Tight Medium"/>
                <a:cs typeface="Inter Tight Medium"/>
                <a:sym typeface="Inter Tight Medium"/>
              </a:defRPr>
            </a:lvl9pPr>
          </a:lstStyle>
          <a:p/>
        </p:txBody>
      </p:sp>
      <p:sp>
        <p:nvSpPr>
          <p:cNvPr id="229" name="Google Shape;229;p31"/>
          <p:cNvSpPr/>
          <p:nvPr>
            <p:ph idx="2" type="pic"/>
          </p:nvPr>
        </p:nvSpPr>
        <p:spPr>
          <a:xfrm>
            <a:off x="434125" y="2147825"/>
            <a:ext cx="8275200" cy="2679300"/>
          </a:xfrm>
          <a:prstGeom prst="snip1Rect">
            <a:avLst>
              <a:gd fmla="val 29467" name="adj"/>
            </a:avLst>
          </a:prstGeom>
          <a:noFill/>
          <a:ln>
            <a:noFill/>
          </a:ln>
        </p:spPr>
      </p:sp>
      <p:sp>
        <p:nvSpPr>
          <p:cNvPr id="230" name="Google Shape;230;p31"/>
          <p:cNvSpPr txBox="1"/>
          <p:nvPr>
            <p:ph idx="3" type="body"/>
          </p:nvPr>
        </p:nvSpPr>
        <p:spPr>
          <a:xfrm>
            <a:off x="3253950" y="1460325"/>
            <a:ext cx="5453100" cy="646500"/>
          </a:xfrm>
          <a:prstGeom prst="rect">
            <a:avLst/>
          </a:prstGeom>
        </p:spPr>
        <p:txBody>
          <a:bodyPr anchorCtr="0" anchor="t" bIns="91425" lIns="91425" spcFirstLastPara="1" rIns="91425" wrap="square" tIns="91425">
            <a:spAutoFit/>
          </a:bodyPr>
          <a:lstStyle>
            <a:lvl1pPr indent="-292100" lvl="0" marL="457200">
              <a:spcBef>
                <a:spcPts val="0"/>
              </a:spcBef>
              <a:spcAft>
                <a:spcPts val="0"/>
              </a:spcAft>
              <a:buClr>
                <a:schemeClr val="lt1"/>
              </a:buClr>
              <a:buSzPts val="1000"/>
              <a:buChar char="●"/>
              <a:defRPr sz="1000">
                <a:solidFill>
                  <a:schemeClr val="lt1"/>
                </a:solidFill>
              </a:defRPr>
            </a:lvl1pPr>
            <a:lvl2pPr indent="-292100" lvl="1" marL="914400">
              <a:spcBef>
                <a:spcPts val="0"/>
              </a:spcBef>
              <a:spcAft>
                <a:spcPts val="0"/>
              </a:spcAft>
              <a:buClr>
                <a:schemeClr val="lt1"/>
              </a:buClr>
              <a:buSzPts val="1000"/>
              <a:buChar char="○"/>
              <a:defRPr sz="1000">
                <a:solidFill>
                  <a:schemeClr val="lt1"/>
                </a:solidFill>
              </a:defRPr>
            </a:lvl2pPr>
            <a:lvl3pPr indent="-292100" lvl="2" marL="1371600">
              <a:spcBef>
                <a:spcPts val="0"/>
              </a:spcBef>
              <a:spcAft>
                <a:spcPts val="0"/>
              </a:spcAft>
              <a:buClr>
                <a:schemeClr val="lt1"/>
              </a:buClr>
              <a:buSzPts val="1000"/>
              <a:buChar char="■"/>
              <a:defRPr sz="1000">
                <a:solidFill>
                  <a:schemeClr val="lt1"/>
                </a:solidFill>
              </a:defRPr>
            </a:lvl3pPr>
            <a:lvl4pPr indent="-292100" lvl="3" marL="1828800">
              <a:spcBef>
                <a:spcPts val="0"/>
              </a:spcBef>
              <a:spcAft>
                <a:spcPts val="0"/>
              </a:spcAft>
              <a:buClr>
                <a:schemeClr val="lt1"/>
              </a:buClr>
              <a:buSzPts val="1000"/>
              <a:buChar char="●"/>
              <a:defRPr sz="1000">
                <a:solidFill>
                  <a:schemeClr val="lt1"/>
                </a:solidFill>
              </a:defRPr>
            </a:lvl4pPr>
            <a:lvl5pPr indent="-292100" lvl="4" marL="2286000">
              <a:spcBef>
                <a:spcPts val="0"/>
              </a:spcBef>
              <a:spcAft>
                <a:spcPts val="0"/>
              </a:spcAft>
              <a:buClr>
                <a:schemeClr val="lt1"/>
              </a:buClr>
              <a:buSzPts val="1000"/>
              <a:buChar char="○"/>
              <a:defRPr sz="1000">
                <a:solidFill>
                  <a:schemeClr val="lt1"/>
                </a:solidFill>
              </a:defRPr>
            </a:lvl5pPr>
            <a:lvl6pPr indent="-292100" lvl="5" marL="2743200">
              <a:spcBef>
                <a:spcPts val="0"/>
              </a:spcBef>
              <a:spcAft>
                <a:spcPts val="0"/>
              </a:spcAft>
              <a:buClr>
                <a:schemeClr val="lt1"/>
              </a:buClr>
              <a:buSzPts val="1000"/>
              <a:buChar char="■"/>
              <a:defRPr sz="1000">
                <a:solidFill>
                  <a:schemeClr val="lt1"/>
                </a:solidFill>
              </a:defRPr>
            </a:lvl6pPr>
            <a:lvl7pPr indent="-292100" lvl="6" marL="3200400">
              <a:spcBef>
                <a:spcPts val="0"/>
              </a:spcBef>
              <a:spcAft>
                <a:spcPts val="0"/>
              </a:spcAft>
              <a:buClr>
                <a:schemeClr val="lt1"/>
              </a:buClr>
              <a:buSzPts val="1000"/>
              <a:buChar char="●"/>
              <a:defRPr sz="1000">
                <a:solidFill>
                  <a:schemeClr val="lt1"/>
                </a:solidFill>
              </a:defRPr>
            </a:lvl7pPr>
            <a:lvl8pPr indent="-292100" lvl="7" marL="3657600">
              <a:spcBef>
                <a:spcPts val="0"/>
              </a:spcBef>
              <a:spcAft>
                <a:spcPts val="0"/>
              </a:spcAft>
              <a:buClr>
                <a:schemeClr val="lt1"/>
              </a:buClr>
              <a:buSzPts val="1000"/>
              <a:buChar char="○"/>
              <a:defRPr sz="1000">
                <a:solidFill>
                  <a:schemeClr val="lt1"/>
                </a:solidFill>
              </a:defRPr>
            </a:lvl8pPr>
            <a:lvl9pPr indent="-292100" lvl="8" marL="4114800">
              <a:spcBef>
                <a:spcPts val="0"/>
              </a:spcBef>
              <a:spcAft>
                <a:spcPts val="0"/>
              </a:spcAft>
              <a:buClr>
                <a:schemeClr val="lt1"/>
              </a:buClr>
              <a:buSzPts val="1000"/>
              <a:buChar char="■"/>
              <a:defRPr sz="1000">
                <a:solidFill>
                  <a:schemeClr val="lt1"/>
                </a:solidFill>
              </a:defRPr>
            </a:lvl9pPr>
          </a:lstStyle>
          <a:p/>
        </p:txBody>
      </p:sp>
      <p:sp>
        <p:nvSpPr>
          <p:cNvPr id="231" name="Google Shape;231;p31"/>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32" name="Google Shape;232;p31"/>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33" name="Google Shape;233;p31"/>
          <p:cNvSpPr txBox="1"/>
          <p:nvPr>
            <p:ph idx="4"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34" name="Google Shape;234;p31"/>
          <p:cNvSpPr txBox="1"/>
          <p:nvPr>
            <p:ph idx="5"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35" name="Google Shape;235;p31"/>
          <p:cNvSpPr/>
          <p:nvPr/>
        </p:nvSpPr>
        <p:spPr>
          <a:xfrm rot="-6523">
            <a:off x="8390811" y="1202508"/>
            <a:ext cx="316201" cy="318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Inter Tight"/>
                <a:ea typeface="Inter Tight"/>
                <a:cs typeface="Inter Tight"/>
                <a:sym typeface="Inter Tight"/>
              </a:rPr>
              <a:t> </a:t>
            </a:r>
            <a:endParaRPr>
              <a:solidFill>
                <a:schemeClr val="dk1"/>
              </a:solidFill>
              <a:latin typeface="Inter Tight"/>
              <a:ea typeface="Inter Tight"/>
              <a:cs typeface="Inter Tight"/>
              <a:sym typeface="Inter Tight"/>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2">
  <p:cSld name="CUSTOM">
    <p:bg>
      <p:bgPr>
        <a:solidFill>
          <a:schemeClr val="lt1"/>
        </a:solidFill>
      </p:bgPr>
    </p:bg>
    <p:spTree>
      <p:nvGrpSpPr>
        <p:cNvPr id="236" name="Shape 236"/>
        <p:cNvGrpSpPr/>
        <p:nvPr/>
      </p:nvGrpSpPr>
      <p:grpSpPr>
        <a:xfrm>
          <a:off x="0" y="0"/>
          <a:ext cx="0" cy="0"/>
          <a:chOff x="0" y="0"/>
          <a:chExt cx="0" cy="0"/>
        </a:xfrm>
      </p:grpSpPr>
      <p:grpSp>
        <p:nvGrpSpPr>
          <p:cNvPr id="237" name="Google Shape;237;p32"/>
          <p:cNvGrpSpPr/>
          <p:nvPr/>
        </p:nvGrpSpPr>
        <p:grpSpPr>
          <a:xfrm>
            <a:off x="0" y="-444900"/>
            <a:ext cx="9144000" cy="5588500"/>
            <a:chOff x="0" y="-444900"/>
            <a:chExt cx="9144000" cy="5588500"/>
          </a:xfrm>
        </p:grpSpPr>
        <p:grpSp>
          <p:nvGrpSpPr>
            <p:cNvPr id="238" name="Google Shape;238;p32"/>
            <p:cNvGrpSpPr/>
            <p:nvPr/>
          </p:nvGrpSpPr>
          <p:grpSpPr>
            <a:xfrm>
              <a:off x="0" y="100"/>
              <a:ext cx="9144000" cy="5143500"/>
              <a:chOff x="0" y="100"/>
              <a:chExt cx="9144000" cy="5143500"/>
            </a:xfrm>
          </p:grpSpPr>
          <p:sp>
            <p:nvSpPr>
              <p:cNvPr id="239" name="Google Shape;239;p32"/>
              <p:cNvSpPr/>
              <p:nvPr/>
            </p:nvSpPr>
            <p:spPr>
              <a:xfrm>
                <a:off x="0" y="100"/>
                <a:ext cx="9144000" cy="5143500"/>
              </a:xfrm>
              <a:prstGeom prst="snip1Rect">
                <a:avLst>
                  <a:gd fmla="val 40868"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a:ea typeface="Inter Tight"/>
                  <a:cs typeface="Inter Tight"/>
                  <a:sym typeface="Inter Tight"/>
                </a:endParaRPr>
              </a:p>
            </p:txBody>
          </p:sp>
          <p:sp>
            <p:nvSpPr>
              <p:cNvPr id="240" name="Google Shape;240;p32"/>
              <p:cNvSpPr/>
              <p:nvPr/>
            </p:nvSpPr>
            <p:spPr>
              <a:xfrm rot="10800000">
                <a:off x="7036475" y="1219850"/>
                <a:ext cx="2107500" cy="18615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a:ea typeface="Inter Tight"/>
                  <a:cs typeface="Inter Tight"/>
                  <a:sym typeface="Inter Tight"/>
                </a:endParaRPr>
              </a:p>
            </p:txBody>
          </p:sp>
        </p:grpSp>
        <p:sp>
          <p:nvSpPr>
            <p:cNvPr id="241" name="Google Shape;241;p32"/>
            <p:cNvSpPr/>
            <p:nvPr/>
          </p:nvSpPr>
          <p:spPr>
            <a:xfrm flipH="1" rot="4500068">
              <a:off x="7230762" y="-248045"/>
              <a:ext cx="1723726" cy="1714991"/>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SemiBold"/>
                  <a:ea typeface="Inter Tight SemiBold"/>
                  <a:cs typeface="Inter Tight SemiBold"/>
                  <a:sym typeface="Inter Tight SemiBold"/>
                </a:rPr>
                <a:t> </a:t>
              </a:r>
              <a:endParaRPr>
                <a:solidFill>
                  <a:schemeClr val="lt2"/>
                </a:solidFill>
                <a:latin typeface="Inter Tight SemiBold"/>
                <a:ea typeface="Inter Tight SemiBold"/>
                <a:cs typeface="Inter Tight SemiBold"/>
                <a:sym typeface="Inter Tight SemiBold"/>
              </a:endParaRPr>
            </a:p>
          </p:txBody>
        </p:sp>
      </p:grpSp>
      <p:sp>
        <p:nvSpPr>
          <p:cNvPr id="242" name="Google Shape;242;p32"/>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43" name="Google Shape;243;p32"/>
          <p:cNvSpPr txBox="1"/>
          <p:nvPr>
            <p:ph type="title"/>
          </p:nvPr>
        </p:nvSpPr>
        <p:spPr>
          <a:xfrm>
            <a:off x="2479675" y="1637413"/>
            <a:ext cx="4184700" cy="5727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44" name="Google Shape;244;p32"/>
          <p:cNvSpPr txBox="1"/>
          <p:nvPr>
            <p:ph idx="1" type="body"/>
          </p:nvPr>
        </p:nvSpPr>
        <p:spPr>
          <a:xfrm>
            <a:off x="2479675" y="2291377"/>
            <a:ext cx="4184700" cy="22881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Clr>
                <a:schemeClr val="lt1"/>
              </a:buClr>
              <a:buSzPts val="1700"/>
              <a:buChar char="●"/>
              <a:defRPr>
                <a:solidFill>
                  <a:schemeClr val="lt1"/>
                </a:solidFill>
              </a:defRPr>
            </a:lvl1pPr>
            <a:lvl2pPr indent="-336550" lvl="1" marL="914400">
              <a:spcBef>
                <a:spcPts val="0"/>
              </a:spcBef>
              <a:spcAft>
                <a:spcPts val="0"/>
              </a:spcAft>
              <a:buClr>
                <a:schemeClr val="lt1"/>
              </a:buClr>
              <a:buSzPts val="1700"/>
              <a:buChar char="○"/>
              <a:defRPr>
                <a:solidFill>
                  <a:schemeClr val="lt1"/>
                </a:solidFill>
              </a:defRPr>
            </a:lvl2pPr>
            <a:lvl3pPr indent="-336550" lvl="2" marL="1371600">
              <a:spcBef>
                <a:spcPts val="0"/>
              </a:spcBef>
              <a:spcAft>
                <a:spcPts val="0"/>
              </a:spcAft>
              <a:buClr>
                <a:schemeClr val="lt1"/>
              </a:buClr>
              <a:buSzPts val="1700"/>
              <a:buChar char="■"/>
              <a:defRPr>
                <a:solidFill>
                  <a:schemeClr val="lt1"/>
                </a:solidFill>
              </a:defRPr>
            </a:lvl3pPr>
            <a:lvl4pPr indent="-336550" lvl="3" marL="1828800">
              <a:spcBef>
                <a:spcPts val="0"/>
              </a:spcBef>
              <a:spcAft>
                <a:spcPts val="0"/>
              </a:spcAft>
              <a:buClr>
                <a:schemeClr val="lt1"/>
              </a:buClr>
              <a:buSzPts val="1700"/>
              <a:buChar char="●"/>
              <a:defRPr>
                <a:solidFill>
                  <a:schemeClr val="lt1"/>
                </a:solidFill>
              </a:defRPr>
            </a:lvl4pPr>
            <a:lvl5pPr indent="-336550" lvl="4" marL="2286000">
              <a:spcBef>
                <a:spcPts val="0"/>
              </a:spcBef>
              <a:spcAft>
                <a:spcPts val="0"/>
              </a:spcAft>
              <a:buClr>
                <a:schemeClr val="lt1"/>
              </a:buClr>
              <a:buSzPts val="1700"/>
              <a:buChar char="○"/>
              <a:defRPr>
                <a:solidFill>
                  <a:schemeClr val="lt1"/>
                </a:solidFill>
              </a:defRPr>
            </a:lvl5pPr>
            <a:lvl6pPr indent="-336550" lvl="5" marL="2743200">
              <a:spcBef>
                <a:spcPts val="0"/>
              </a:spcBef>
              <a:spcAft>
                <a:spcPts val="0"/>
              </a:spcAft>
              <a:buClr>
                <a:schemeClr val="lt1"/>
              </a:buClr>
              <a:buSzPts val="1700"/>
              <a:buChar char="■"/>
              <a:defRPr>
                <a:solidFill>
                  <a:schemeClr val="lt1"/>
                </a:solidFill>
              </a:defRPr>
            </a:lvl6pPr>
            <a:lvl7pPr indent="-336550" lvl="6" marL="3200400">
              <a:spcBef>
                <a:spcPts val="0"/>
              </a:spcBef>
              <a:spcAft>
                <a:spcPts val="0"/>
              </a:spcAft>
              <a:buClr>
                <a:schemeClr val="lt1"/>
              </a:buClr>
              <a:buSzPts val="1700"/>
              <a:buChar char="●"/>
              <a:defRPr>
                <a:solidFill>
                  <a:schemeClr val="lt1"/>
                </a:solidFill>
              </a:defRPr>
            </a:lvl7pPr>
            <a:lvl8pPr indent="-336550" lvl="7" marL="3657600">
              <a:spcBef>
                <a:spcPts val="0"/>
              </a:spcBef>
              <a:spcAft>
                <a:spcPts val="0"/>
              </a:spcAft>
              <a:buClr>
                <a:schemeClr val="lt1"/>
              </a:buClr>
              <a:buSzPts val="1700"/>
              <a:buChar char="○"/>
              <a:defRPr>
                <a:solidFill>
                  <a:schemeClr val="lt1"/>
                </a:solidFill>
              </a:defRPr>
            </a:lvl8pPr>
            <a:lvl9pPr indent="-336550" lvl="8" marL="4114800">
              <a:spcBef>
                <a:spcPts val="0"/>
              </a:spcBef>
              <a:spcAft>
                <a:spcPts val="0"/>
              </a:spcAft>
              <a:buClr>
                <a:schemeClr val="lt1"/>
              </a:buClr>
              <a:buSzPts val="1700"/>
              <a:buChar char="■"/>
              <a:defRPr>
                <a:solidFill>
                  <a:schemeClr val="lt1"/>
                </a:solidFill>
              </a:defRPr>
            </a:lvl9pPr>
          </a:lstStyle>
          <a:p/>
        </p:txBody>
      </p:sp>
      <p:sp>
        <p:nvSpPr>
          <p:cNvPr id="245" name="Google Shape;245;p32"/>
          <p:cNvSpPr txBox="1"/>
          <p:nvPr>
            <p:ph idx="2"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246" name="Google Shape;246;p32"/>
          <p:cNvSpPr txBox="1"/>
          <p:nvPr>
            <p:ph idx="3"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and image 2">
  <p:cSld name="MAIN_POINT">
    <p:bg>
      <p:bgPr>
        <a:solidFill>
          <a:schemeClr val="lt1"/>
        </a:solidFill>
      </p:bgPr>
    </p:bg>
    <p:spTree>
      <p:nvGrpSpPr>
        <p:cNvPr id="247" name="Shape 247"/>
        <p:cNvGrpSpPr/>
        <p:nvPr/>
      </p:nvGrpSpPr>
      <p:grpSpPr>
        <a:xfrm>
          <a:off x="0" y="0"/>
          <a:ext cx="0" cy="0"/>
          <a:chOff x="0" y="0"/>
          <a:chExt cx="0" cy="0"/>
        </a:xfrm>
      </p:grpSpPr>
      <p:sp>
        <p:nvSpPr>
          <p:cNvPr id="248" name="Google Shape;248;p33"/>
          <p:cNvSpPr/>
          <p:nvPr>
            <p:ph idx="2" type="pic"/>
          </p:nvPr>
        </p:nvSpPr>
        <p:spPr>
          <a:xfrm rot="300107">
            <a:off x="4903200" y="846465"/>
            <a:ext cx="3950142" cy="3456249"/>
          </a:xfrm>
          <a:prstGeom prst="snip1Rect">
            <a:avLst>
              <a:gd fmla="val 16667" name="adj"/>
            </a:avLst>
          </a:prstGeom>
          <a:noFill/>
          <a:ln>
            <a:noFill/>
          </a:ln>
        </p:spPr>
      </p:sp>
      <p:sp>
        <p:nvSpPr>
          <p:cNvPr id="249" name="Google Shape;249;p33"/>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50" name="Google Shape;250;p33"/>
          <p:cNvSpPr txBox="1"/>
          <p:nvPr>
            <p:ph type="title"/>
          </p:nvPr>
        </p:nvSpPr>
        <p:spPr>
          <a:xfrm>
            <a:off x="333925" y="1249533"/>
            <a:ext cx="3662100" cy="960600"/>
          </a:xfrm>
          <a:prstGeom prst="rect">
            <a:avLst/>
          </a:prstGeom>
        </p:spPr>
        <p:txBody>
          <a:bodyPr anchorCtr="0" anchor="b"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1" name="Google Shape;251;p33"/>
          <p:cNvSpPr txBox="1"/>
          <p:nvPr>
            <p:ph idx="1" type="body"/>
          </p:nvPr>
        </p:nvSpPr>
        <p:spPr>
          <a:xfrm>
            <a:off x="333925" y="2291390"/>
            <a:ext cx="3662100" cy="14931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252" name="Google Shape;252;p33"/>
          <p:cNvSpPr txBox="1"/>
          <p:nvPr>
            <p:ph idx="3"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53" name="Google Shape;253;p33"/>
          <p:cNvSpPr txBox="1"/>
          <p:nvPr>
            <p:ph idx="4"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and image 3">
  <p:cSld name="MAIN_POINT_1">
    <p:bg>
      <p:bgPr>
        <a:solidFill>
          <a:schemeClr val="lt1"/>
        </a:solidFill>
      </p:bgPr>
    </p:bg>
    <p:spTree>
      <p:nvGrpSpPr>
        <p:cNvPr id="254" name="Shape 254"/>
        <p:cNvGrpSpPr/>
        <p:nvPr/>
      </p:nvGrpSpPr>
      <p:grpSpPr>
        <a:xfrm>
          <a:off x="0" y="0"/>
          <a:ext cx="0" cy="0"/>
          <a:chOff x="0" y="0"/>
          <a:chExt cx="0" cy="0"/>
        </a:xfrm>
      </p:grpSpPr>
      <p:sp>
        <p:nvSpPr>
          <p:cNvPr id="255" name="Google Shape;255;p34"/>
          <p:cNvSpPr/>
          <p:nvPr>
            <p:ph idx="2" type="pic"/>
          </p:nvPr>
        </p:nvSpPr>
        <p:spPr>
          <a:xfrm rot="-300067">
            <a:off x="550589" y="883785"/>
            <a:ext cx="3630622" cy="3658027"/>
          </a:xfrm>
          <a:prstGeom prst="snip1Rect">
            <a:avLst>
              <a:gd fmla="val 16667" name="adj"/>
            </a:avLst>
          </a:prstGeom>
          <a:noFill/>
          <a:ln>
            <a:noFill/>
          </a:ln>
        </p:spPr>
      </p:sp>
      <p:sp>
        <p:nvSpPr>
          <p:cNvPr id="256" name="Google Shape;256;p34"/>
          <p:cNvSpPr txBox="1"/>
          <p:nvPr>
            <p:ph idx="12" type="sldNum"/>
          </p:nvPr>
        </p:nvSpPr>
        <p:spPr>
          <a:xfrm>
            <a:off x="8318025" y="205550"/>
            <a:ext cx="548700" cy="3936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57" name="Google Shape;257;p34"/>
          <p:cNvSpPr txBox="1"/>
          <p:nvPr>
            <p:ph type="title"/>
          </p:nvPr>
        </p:nvSpPr>
        <p:spPr>
          <a:xfrm>
            <a:off x="5204625" y="1249533"/>
            <a:ext cx="3662100" cy="960600"/>
          </a:xfrm>
          <a:prstGeom prst="rect">
            <a:avLst/>
          </a:prstGeom>
        </p:spPr>
        <p:txBody>
          <a:bodyPr anchorCtr="0" anchor="b"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58" name="Google Shape;258;p34"/>
          <p:cNvSpPr txBox="1"/>
          <p:nvPr>
            <p:ph idx="1" type="body"/>
          </p:nvPr>
        </p:nvSpPr>
        <p:spPr>
          <a:xfrm>
            <a:off x="5204625" y="2291390"/>
            <a:ext cx="3662100" cy="1493100"/>
          </a:xfrm>
          <a:prstGeom prst="rect">
            <a:avLst/>
          </a:prstGeom>
        </p:spPr>
        <p:txBody>
          <a:bodyPr anchorCtr="0" anchor="t" bIns="91425" lIns="91425" spcFirstLastPara="1" rIns="91425" wrap="square" tIns="91425">
            <a:spAutoFit/>
          </a:bodyPr>
          <a:lstStyle>
            <a:lvl1pPr indent="-336550" lvl="0" marL="457200">
              <a:spcBef>
                <a:spcPts val="0"/>
              </a:spcBef>
              <a:spcAft>
                <a:spcPts val="0"/>
              </a:spcAft>
              <a:buSzPts val="1700"/>
              <a:buChar char="●"/>
              <a:defRPr/>
            </a:lvl1pPr>
            <a:lvl2pPr indent="-336550" lvl="1" marL="914400">
              <a:spcBef>
                <a:spcPts val="0"/>
              </a:spcBef>
              <a:spcAft>
                <a:spcPts val="0"/>
              </a:spcAft>
              <a:buSzPts val="1700"/>
              <a:buChar char="○"/>
              <a:defRPr/>
            </a:lvl2pPr>
            <a:lvl3pPr indent="-336550" lvl="2" marL="1371600">
              <a:spcBef>
                <a:spcPts val="0"/>
              </a:spcBef>
              <a:spcAft>
                <a:spcPts val="0"/>
              </a:spcAft>
              <a:buSzPts val="1700"/>
              <a:buChar char="■"/>
              <a:defRPr/>
            </a:lvl3pPr>
            <a:lvl4pPr indent="-336550" lvl="3" marL="1828800">
              <a:spcBef>
                <a:spcPts val="0"/>
              </a:spcBef>
              <a:spcAft>
                <a:spcPts val="0"/>
              </a:spcAft>
              <a:buSzPts val="1700"/>
              <a:buChar char="●"/>
              <a:defRPr/>
            </a:lvl4pPr>
            <a:lvl5pPr indent="-336550" lvl="4" marL="2286000">
              <a:spcBef>
                <a:spcPts val="0"/>
              </a:spcBef>
              <a:spcAft>
                <a:spcPts val="0"/>
              </a:spcAft>
              <a:buSzPts val="1700"/>
              <a:buChar char="○"/>
              <a:defRPr/>
            </a:lvl5pPr>
            <a:lvl6pPr indent="-336550" lvl="5" marL="2743200">
              <a:spcBef>
                <a:spcPts val="0"/>
              </a:spcBef>
              <a:spcAft>
                <a:spcPts val="0"/>
              </a:spcAft>
              <a:buSzPts val="1700"/>
              <a:buChar char="■"/>
              <a:defRPr/>
            </a:lvl6pPr>
            <a:lvl7pPr indent="-336550" lvl="6" marL="3200400">
              <a:spcBef>
                <a:spcPts val="0"/>
              </a:spcBef>
              <a:spcAft>
                <a:spcPts val="0"/>
              </a:spcAft>
              <a:buSzPts val="1700"/>
              <a:buChar char="●"/>
              <a:defRPr/>
            </a:lvl7pPr>
            <a:lvl8pPr indent="-336550" lvl="7" marL="3657600">
              <a:spcBef>
                <a:spcPts val="0"/>
              </a:spcBef>
              <a:spcAft>
                <a:spcPts val="0"/>
              </a:spcAft>
              <a:buSzPts val="1700"/>
              <a:buChar char="○"/>
              <a:defRPr/>
            </a:lvl8pPr>
            <a:lvl9pPr indent="-336550" lvl="8" marL="4114800">
              <a:spcBef>
                <a:spcPts val="0"/>
              </a:spcBef>
              <a:spcAft>
                <a:spcPts val="0"/>
              </a:spcAft>
              <a:buSzPts val="1700"/>
              <a:buChar char="■"/>
              <a:defRPr/>
            </a:lvl9pPr>
          </a:lstStyle>
          <a:p/>
        </p:txBody>
      </p:sp>
      <p:sp>
        <p:nvSpPr>
          <p:cNvPr id="259" name="Google Shape;259;p34"/>
          <p:cNvSpPr txBox="1"/>
          <p:nvPr>
            <p:ph idx="3"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60" name="Google Shape;260;p34"/>
          <p:cNvSpPr txBox="1"/>
          <p:nvPr>
            <p:ph idx="4"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s and descriptions">
  <p:cSld name="SECTION_TITLE_AND_DESCRIPTION">
    <p:bg>
      <p:bgPr>
        <a:solidFill>
          <a:schemeClr val="lt1"/>
        </a:solidFill>
      </p:bgPr>
    </p:bg>
    <p:spTree>
      <p:nvGrpSpPr>
        <p:cNvPr id="261" name="Shape 261"/>
        <p:cNvGrpSpPr/>
        <p:nvPr/>
      </p:nvGrpSpPr>
      <p:grpSpPr>
        <a:xfrm>
          <a:off x="0" y="0"/>
          <a:ext cx="0" cy="0"/>
          <a:chOff x="0" y="0"/>
          <a:chExt cx="0" cy="0"/>
        </a:xfrm>
      </p:grpSpPr>
      <p:sp>
        <p:nvSpPr>
          <p:cNvPr id="262" name="Google Shape;262;p35"/>
          <p:cNvSpPr/>
          <p:nvPr>
            <p:ph idx="2" type="pic"/>
          </p:nvPr>
        </p:nvSpPr>
        <p:spPr>
          <a:xfrm>
            <a:off x="3544863" y="1543050"/>
            <a:ext cx="2057400" cy="2057400"/>
          </a:xfrm>
          <a:prstGeom prst="snip1Rect">
            <a:avLst>
              <a:gd fmla="val 24426" name="adj"/>
            </a:avLst>
          </a:prstGeom>
          <a:noFill/>
          <a:ln>
            <a:noFill/>
          </a:ln>
        </p:spPr>
      </p:sp>
      <p:sp>
        <p:nvSpPr>
          <p:cNvPr id="263" name="Google Shape;263;p35"/>
          <p:cNvSpPr/>
          <p:nvPr>
            <p:ph idx="3" type="pic"/>
          </p:nvPr>
        </p:nvSpPr>
        <p:spPr>
          <a:xfrm>
            <a:off x="6658538" y="1543050"/>
            <a:ext cx="2057400" cy="2057400"/>
          </a:xfrm>
          <a:prstGeom prst="snip1Rect">
            <a:avLst>
              <a:gd fmla="val 24426" name="adj"/>
            </a:avLst>
          </a:prstGeom>
          <a:noFill/>
          <a:ln>
            <a:noFill/>
          </a:ln>
        </p:spPr>
      </p:sp>
      <p:sp>
        <p:nvSpPr>
          <p:cNvPr id="264" name="Google Shape;264;p35"/>
          <p:cNvSpPr/>
          <p:nvPr>
            <p:ph idx="4" type="pic"/>
          </p:nvPr>
        </p:nvSpPr>
        <p:spPr>
          <a:xfrm>
            <a:off x="431200" y="1543050"/>
            <a:ext cx="2057400" cy="2057400"/>
          </a:xfrm>
          <a:prstGeom prst="snip1Rect">
            <a:avLst>
              <a:gd fmla="val 24426" name="adj"/>
            </a:avLst>
          </a:prstGeom>
          <a:noFill/>
          <a:ln>
            <a:noFill/>
          </a:ln>
        </p:spPr>
      </p:sp>
      <p:sp>
        <p:nvSpPr>
          <p:cNvPr id="265" name="Google Shape;265;p35"/>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66" name="Google Shape;266;p35"/>
          <p:cNvSpPr txBox="1"/>
          <p:nvPr>
            <p:ph type="title"/>
          </p:nvPr>
        </p:nvSpPr>
        <p:spPr>
          <a:xfrm>
            <a:off x="333925" y="587150"/>
            <a:ext cx="8475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67" name="Google Shape;267;p35"/>
          <p:cNvSpPr txBox="1"/>
          <p:nvPr>
            <p:ph idx="1" type="subTitle"/>
          </p:nvPr>
        </p:nvSpPr>
        <p:spPr>
          <a:xfrm>
            <a:off x="381100" y="3676650"/>
            <a:ext cx="21075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268" name="Google Shape;268;p35"/>
          <p:cNvSpPr txBox="1"/>
          <p:nvPr>
            <p:ph idx="5" type="subTitle"/>
          </p:nvPr>
        </p:nvSpPr>
        <p:spPr>
          <a:xfrm>
            <a:off x="3494775" y="3676650"/>
            <a:ext cx="21075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269" name="Google Shape;269;p35"/>
          <p:cNvSpPr txBox="1"/>
          <p:nvPr>
            <p:ph idx="6" type="subTitle"/>
          </p:nvPr>
        </p:nvSpPr>
        <p:spPr>
          <a:xfrm>
            <a:off x="6608438" y="3676650"/>
            <a:ext cx="2107500" cy="354000"/>
          </a:xfrm>
          <a:prstGeom prst="rect">
            <a:avLst/>
          </a:prstGeom>
        </p:spPr>
        <p:txBody>
          <a:bodyPr anchorCtr="0" anchor="t" bIns="91425" lIns="91425" spcFirstLastPara="1" rIns="91425" wrap="square" tIns="91425">
            <a:spAutoFit/>
          </a:bodyPr>
          <a:lstStyle>
            <a:lvl1pPr lvl="0">
              <a:spcBef>
                <a:spcPts val="0"/>
              </a:spcBef>
              <a:spcAft>
                <a:spcPts val="0"/>
              </a:spcAft>
              <a:buSzPts val="1100"/>
              <a:buFont typeface="Inter Tight Medium"/>
              <a:buNone/>
              <a:defRPr sz="1100">
                <a:latin typeface="Inter Tight Medium"/>
                <a:ea typeface="Inter Tight Medium"/>
                <a:cs typeface="Inter Tight Medium"/>
                <a:sym typeface="Inter Tight Medium"/>
              </a:defRPr>
            </a:lvl1pPr>
            <a:lvl2pPr lvl="1">
              <a:spcBef>
                <a:spcPts val="0"/>
              </a:spcBef>
              <a:spcAft>
                <a:spcPts val="0"/>
              </a:spcAft>
              <a:buSzPts val="1100"/>
              <a:buFont typeface="Inter Tight Medium"/>
              <a:buNone/>
              <a:defRPr sz="1100">
                <a:latin typeface="Inter Tight Medium"/>
                <a:ea typeface="Inter Tight Medium"/>
                <a:cs typeface="Inter Tight Medium"/>
                <a:sym typeface="Inter Tight Medium"/>
              </a:defRPr>
            </a:lvl2pPr>
            <a:lvl3pPr lvl="2">
              <a:spcBef>
                <a:spcPts val="0"/>
              </a:spcBef>
              <a:spcAft>
                <a:spcPts val="0"/>
              </a:spcAft>
              <a:buSzPts val="1100"/>
              <a:buFont typeface="Inter Tight Medium"/>
              <a:buNone/>
              <a:defRPr sz="1100">
                <a:latin typeface="Inter Tight Medium"/>
                <a:ea typeface="Inter Tight Medium"/>
                <a:cs typeface="Inter Tight Medium"/>
                <a:sym typeface="Inter Tight Medium"/>
              </a:defRPr>
            </a:lvl3pPr>
            <a:lvl4pPr lvl="3">
              <a:spcBef>
                <a:spcPts val="0"/>
              </a:spcBef>
              <a:spcAft>
                <a:spcPts val="0"/>
              </a:spcAft>
              <a:buSzPts val="1100"/>
              <a:buFont typeface="Inter Tight Medium"/>
              <a:buNone/>
              <a:defRPr sz="1100">
                <a:latin typeface="Inter Tight Medium"/>
                <a:ea typeface="Inter Tight Medium"/>
                <a:cs typeface="Inter Tight Medium"/>
                <a:sym typeface="Inter Tight Medium"/>
              </a:defRPr>
            </a:lvl4pPr>
            <a:lvl5pPr lvl="4">
              <a:spcBef>
                <a:spcPts val="0"/>
              </a:spcBef>
              <a:spcAft>
                <a:spcPts val="0"/>
              </a:spcAft>
              <a:buSzPts val="1100"/>
              <a:buFont typeface="Inter Tight Medium"/>
              <a:buNone/>
              <a:defRPr sz="1100">
                <a:latin typeface="Inter Tight Medium"/>
                <a:ea typeface="Inter Tight Medium"/>
                <a:cs typeface="Inter Tight Medium"/>
                <a:sym typeface="Inter Tight Medium"/>
              </a:defRPr>
            </a:lvl5pPr>
            <a:lvl6pPr lvl="5">
              <a:spcBef>
                <a:spcPts val="0"/>
              </a:spcBef>
              <a:spcAft>
                <a:spcPts val="0"/>
              </a:spcAft>
              <a:buSzPts val="1100"/>
              <a:buFont typeface="Inter Tight Medium"/>
              <a:buNone/>
              <a:defRPr sz="1100">
                <a:latin typeface="Inter Tight Medium"/>
                <a:ea typeface="Inter Tight Medium"/>
                <a:cs typeface="Inter Tight Medium"/>
                <a:sym typeface="Inter Tight Medium"/>
              </a:defRPr>
            </a:lvl6pPr>
            <a:lvl7pPr lvl="6">
              <a:spcBef>
                <a:spcPts val="0"/>
              </a:spcBef>
              <a:spcAft>
                <a:spcPts val="0"/>
              </a:spcAft>
              <a:buSzPts val="1100"/>
              <a:buFont typeface="Inter Tight Medium"/>
              <a:buNone/>
              <a:defRPr sz="1100">
                <a:latin typeface="Inter Tight Medium"/>
                <a:ea typeface="Inter Tight Medium"/>
                <a:cs typeface="Inter Tight Medium"/>
                <a:sym typeface="Inter Tight Medium"/>
              </a:defRPr>
            </a:lvl7pPr>
            <a:lvl8pPr lvl="7">
              <a:spcBef>
                <a:spcPts val="0"/>
              </a:spcBef>
              <a:spcAft>
                <a:spcPts val="0"/>
              </a:spcAft>
              <a:buSzPts val="1100"/>
              <a:buFont typeface="Inter Tight Medium"/>
              <a:buNone/>
              <a:defRPr sz="1100">
                <a:latin typeface="Inter Tight Medium"/>
                <a:ea typeface="Inter Tight Medium"/>
                <a:cs typeface="Inter Tight Medium"/>
                <a:sym typeface="Inter Tight Medium"/>
              </a:defRPr>
            </a:lvl8pPr>
            <a:lvl9pPr lvl="8">
              <a:spcBef>
                <a:spcPts val="0"/>
              </a:spcBef>
              <a:spcAft>
                <a:spcPts val="0"/>
              </a:spcAft>
              <a:buSzPts val="1100"/>
              <a:buFont typeface="Inter Tight Medium"/>
              <a:buNone/>
              <a:defRPr sz="1100">
                <a:latin typeface="Inter Tight Medium"/>
                <a:ea typeface="Inter Tight Medium"/>
                <a:cs typeface="Inter Tight Medium"/>
                <a:sym typeface="Inter Tight Medium"/>
              </a:defRPr>
            </a:lvl9pPr>
          </a:lstStyle>
          <a:p/>
        </p:txBody>
      </p:sp>
      <p:sp>
        <p:nvSpPr>
          <p:cNvPr id="270" name="Google Shape;270;p35"/>
          <p:cNvSpPr txBox="1"/>
          <p:nvPr>
            <p:ph idx="7"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271" name="Google Shape;271;p35"/>
          <p:cNvSpPr txBox="1"/>
          <p:nvPr>
            <p:ph idx="8"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wo column bullet points">
  <p:cSld name="CAPTION_ONLY">
    <p:bg>
      <p:bgPr>
        <a:solidFill>
          <a:schemeClr val="lt1"/>
        </a:solidFill>
      </p:bgPr>
    </p:bg>
    <p:spTree>
      <p:nvGrpSpPr>
        <p:cNvPr id="272" name="Shape 272"/>
        <p:cNvGrpSpPr/>
        <p:nvPr/>
      </p:nvGrpSpPr>
      <p:grpSpPr>
        <a:xfrm>
          <a:off x="0" y="0"/>
          <a:ext cx="0" cy="0"/>
          <a:chOff x="0" y="0"/>
          <a:chExt cx="0" cy="0"/>
        </a:xfrm>
      </p:grpSpPr>
      <p:grpSp>
        <p:nvGrpSpPr>
          <p:cNvPr id="273" name="Google Shape;273;p36"/>
          <p:cNvGrpSpPr/>
          <p:nvPr/>
        </p:nvGrpSpPr>
        <p:grpSpPr>
          <a:xfrm>
            <a:off x="0" y="-444900"/>
            <a:ext cx="9144000" cy="5588500"/>
            <a:chOff x="0" y="-444900"/>
            <a:chExt cx="9144000" cy="5588500"/>
          </a:xfrm>
        </p:grpSpPr>
        <p:grpSp>
          <p:nvGrpSpPr>
            <p:cNvPr id="274" name="Google Shape;274;p36"/>
            <p:cNvGrpSpPr/>
            <p:nvPr/>
          </p:nvGrpSpPr>
          <p:grpSpPr>
            <a:xfrm>
              <a:off x="0" y="100"/>
              <a:ext cx="9144000" cy="5143500"/>
              <a:chOff x="0" y="100"/>
              <a:chExt cx="9144000" cy="5143500"/>
            </a:xfrm>
          </p:grpSpPr>
          <p:sp>
            <p:nvSpPr>
              <p:cNvPr id="275" name="Google Shape;275;p36"/>
              <p:cNvSpPr/>
              <p:nvPr/>
            </p:nvSpPr>
            <p:spPr>
              <a:xfrm>
                <a:off x="0" y="100"/>
                <a:ext cx="9144000" cy="5143500"/>
              </a:xfrm>
              <a:prstGeom prst="snip1Rect">
                <a:avLst>
                  <a:gd fmla="val 40868" name="adj"/>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sp>
            <p:nvSpPr>
              <p:cNvPr id="276" name="Google Shape;276;p36"/>
              <p:cNvSpPr/>
              <p:nvPr/>
            </p:nvSpPr>
            <p:spPr>
              <a:xfrm rot="10800000">
                <a:off x="7036475" y="1219850"/>
                <a:ext cx="2107500" cy="186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grpSp>
        <p:sp>
          <p:nvSpPr>
            <p:cNvPr id="277" name="Google Shape;277;p36"/>
            <p:cNvSpPr/>
            <p:nvPr/>
          </p:nvSpPr>
          <p:spPr>
            <a:xfrm flipH="1" rot="4500068">
              <a:off x="7230762" y="-248045"/>
              <a:ext cx="1723726" cy="1714991"/>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SemiBold"/>
                  <a:ea typeface="Inter Tight SemiBold"/>
                  <a:cs typeface="Inter Tight SemiBold"/>
                  <a:sym typeface="Inter Tight SemiBold"/>
                </a:rPr>
                <a:t> </a:t>
              </a:r>
              <a:endParaRPr>
                <a:solidFill>
                  <a:schemeClr val="lt2"/>
                </a:solidFill>
                <a:latin typeface="Inter Tight SemiBold"/>
                <a:ea typeface="Inter Tight SemiBold"/>
                <a:cs typeface="Inter Tight SemiBold"/>
                <a:sym typeface="Inter Tight SemiBold"/>
              </a:endParaRPr>
            </a:p>
          </p:txBody>
        </p:sp>
      </p:grpSp>
      <p:sp>
        <p:nvSpPr>
          <p:cNvPr id="278" name="Google Shape;278;p36"/>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79" name="Google Shape;279;p36"/>
          <p:cNvSpPr txBox="1"/>
          <p:nvPr>
            <p:ph type="title"/>
          </p:nvPr>
        </p:nvSpPr>
        <p:spPr>
          <a:xfrm>
            <a:off x="333925" y="1249513"/>
            <a:ext cx="3662100" cy="9606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80" name="Google Shape;280;p36"/>
          <p:cNvSpPr txBox="1"/>
          <p:nvPr>
            <p:ph idx="1" type="body"/>
          </p:nvPr>
        </p:nvSpPr>
        <p:spPr>
          <a:xfrm>
            <a:off x="333925" y="2291377"/>
            <a:ext cx="3662100" cy="20283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
        <p:nvSpPr>
          <p:cNvPr id="281" name="Google Shape;281;p36"/>
          <p:cNvSpPr txBox="1"/>
          <p:nvPr>
            <p:ph idx="2" type="body"/>
          </p:nvPr>
        </p:nvSpPr>
        <p:spPr>
          <a:xfrm>
            <a:off x="4595076" y="2291377"/>
            <a:ext cx="3662100" cy="20283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
        <p:nvSpPr>
          <p:cNvPr id="282" name="Google Shape;282;p36"/>
          <p:cNvSpPr txBox="1"/>
          <p:nvPr>
            <p:ph idx="3"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283" name="Google Shape;283;p36"/>
          <p:cNvSpPr txBox="1"/>
          <p:nvPr>
            <p:ph idx="4"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eck for understanding">
  <p:cSld name="CAPTION_ONLY_1">
    <p:bg>
      <p:bgPr>
        <a:solidFill>
          <a:schemeClr val="lt1"/>
        </a:solidFill>
      </p:bgPr>
    </p:bg>
    <p:spTree>
      <p:nvGrpSpPr>
        <p:cNvPr id="284" name="Shape 284"/>
        <p:cNvGrpSpPr/>
        <p:nvPr/>
      </p:nvGrpSpPr>
      <p:grpSpPr>
        <a:xfrm>
          <a:off x="0" y="0"/>
          <a:ext cx="0" cy="0"/>
          <a:chOff x="0" y="0"/>
          <a:chExt cx="0" cy="0"/>
        </a:xfrm>
      </p:grpSpPr>
      <p:grpSp>
        <p:nvGrpSpPr>
          <p:cNvPr id="285" name="Google Shape;285;p37"/>
          <p:cNvGrpSpPr/>
          <p:nvPr/>
        </p:nvGrpSpPr>
        <p:grpSpPr>
          <a:xfrm>
            <a:off x="0" y="-444900"/>
            <a:ext cx="9144000" cy="5588500"/>
            <a:chOff x="0" y="-444900"/>
            <a:chExt cx="9144000" cy="5588500"/>
          </a:xfrm>
        </p:grpSpPr>
        <p:sp>
          <p:nvSpPr>
            <p:cNvPr id="286" name="Google Shape;286;p37"/>
            <p:cNvSpPr/>
            <p:nvPr/>
          </p:nvSpPr>
          <p:spPr>
            <a:xfrm>
              <a:off x="0" y="100"/>
              <a:ext cx="9144000" cy="5143500"/>
            </a:xfrm>
            <a:prstGeom prst="snip1Rect">
              <a:avLst>
                <a:gd fmla="val 40868"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sp>
          <p:nvSpPr>
            <p:cNvPr id="287" name="Google Shape;287;p37"/>
            <p:cNvSpPr/>
            <p:nvPr/>
          </p:nvSpPr>
          <p:spPr>
            <a:xfrm rot="10800000">
              <a:off x="7036475" y="1219850"/>
              <a:ext cx="2107500" cy="18615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latin typeface="Inter Tight"/>
                <a:ea typeface="Inter Tight"/>
                <a:cs typeface="Inter Tight"/>
                <a:sym typeface="Inter Tight"/>
              </a:endParaRPr>
            </a:p>
          </p:txBody>
        </p:sp>
        <p:sp>
          <p:nvSpPr>
            <p:cNvPr id="288" name="Google Shape;288;p37"/>
            <p:cNvSpPr/>
            <p:nvPr/>
          </p:nvSpPr>
          <p:spPr>
            <a:xfrm flipH="1" rot="4500068">
              <a:off x="7230762" y="-248045"/>
              <a:ext cx="1723726" cy="1714991"/>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SemiBold"/>
                  <a:ea typeface="Inter Tight SemiBold"/>
                  <a:cs typeface="Inter Tight SemiBold"/>
                  <a:sym typeface="Inter Tight SemiBold"/>
                </a:rPr>
                <a:t> </a:t>
              </a:r>
              <a:endParaRPr>
                <a:solidFill>
                  <a:schemeClr val="lt2"/>
                </a:solidFill>
                <a:latin typeface="Inter Tight SemiBold"/>
                <a:ea typeface="Inter Tight SemiBold"/>
                <a:cs typeface="Inter Tight SemiBold"/>
                <a:sym typeface="Inter Tight SemiBold"/>
              </a:endParaRPr>
            </a:p>
          </p:txBody>
        </p:sp>
      </p:grpSp>
      <p:sp>
        <p:nvSpPr>
          <p:cNvPr id="289" name="Google Shape;289;p37"/>
          <p:cNvSpPr txBox="1"/>
          <p:nvPr>
            <p:ph idx="1" type="body"/>
          </p:nvPr>
        </p:nvSpPr>
        <p:spPr>
          <a:xfrm>
            <a:off x="333925" y="3630575"/>
            <a:ext cx="6790800" cy="4464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
        <p:nvSpPr>
          <p:cNvPr id="290" name="Google Shape;290;p37"/>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91" name="Google Shape;291;p37"/>
          <p:cNvSpPr txBox="1"/>
          <p:nvPr>
            <p:ph type="title"/>
          </p:nvPr>
        </p:nvSpPr>
        <p:spPr>
          <a:xfrm>
            <a:off x="333925" y="1249513"/>
            <a:ext cx="3662100" cy="9606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92" name="Google Shape;292;p37"/>
          <p:cNvSpPr txBox="1"/>
          <p:nvPr>
            <p:ph idx="2"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293" name="Google Shape;293;p37"/>
          <p:cNvSpPr txBox="1"/>
          <p:nvPr>
            <p:ph idx="3"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294" name="Google Shape;294;p37"/>
          <p:cNvSpPr txBox="1"/>
          <p:nvPr>
            <p:ph idx="4" type="body"/>
          </p:nvPr>
        </p:nvSpPr>
        <p:spPr>
          <a:xfrm>
            <a:off x="333925" y="3184176"/>
            <a:ext cx="6790800" cy="4464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
        <p:nvSpPr>
          <p:cNvPr id="295" name="Google Shape;295;p37"/>
          <p:cNvSpPr txBox="1"/>
          <p:nvPr>
            <p:ph idx="5" type="body"/>
          </p:nvPr>
        </p:nvSpPr>
        <p:spPr>
          <a:xfrm>
            <a:off x="333925" y="2737776"/>
            <a:ext cx="6790800" cy="4464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
        <p:nvSpPr>
          <p:cNvPr id="296" name="Google Shape;296;p37"/>
          <p:cNvSpPr txBox="1"/>
          <p:nvPr>
            <p:ph idx="6" type="body"/>
          </p:nvPr>
        </p:nvSpPr>
        <p:spPr>
          <a:xfrm>
            <a:off x="333925" y="2291377"/>
            <a:ext cx="6790800" cy="446400"/>
          </a:xfrm>
          <a:prstGeom prst="rect">
            <a:avLst/>
          </a:prstGeom>
        </p:spPr>
        <p:txBody>
          <a:bodyPr anchorCtr="0" anchor="t" bIns="91425" lIns="91425" spcFirstLastPara="1" rIns="91425" wrap="square" tIns="91425">
            <a:spAutoFit/>
          </a:bodyPr>
          <a:lstStyle>
            <a:lvl1pPr indent="-336550" lvl="0" marL="457200">
              <a:lnSpc>
                <a:spcPct val="115000"/>
              </a:lnSpc>
              <a:spcBef>
                <a:spcPts val="0"/>
              </a:spcBef>
              <a:spcAft>
                <a:spcPts val="0"/>
              </a:spcAft>
              <a:buClr>
                <a:schemeClr val="lt1"/>
              </a:buClr>
              <a:buSzPts val="1700"/>
              <a:buChar char="●"/>
              <a:defRPr>
                <a:solidFill>
                  <a:schemeClr val="lt1"/>
                </a:solidFill>
              </a:defRPr>
            </a:lvl1pPr>
            <a:lvl2pPr indent="-336550" lvl="1" marL="914400">
              <a:lnSpc>
                <a:spcPct val="115000"/>
              </a:lnSpc>
              <a:spcBef>
                <a:spcPts val="0"/>
              </a:spcBef>
              <a:spcAft>
                <a:spcPts val="0"/>
              </a:spcAft>
              <a:buClr>
                <a:schemeClr val="lt1"/>
              </a:buClr>
              <a:buSzPts val="1700"/>
              <a:buChar char="○"/>
              <a:defRPr>
                <a:solidFill>
                  <a:schemeClr val="lt1"/>
                </a:solidFill>
              </a:defRPr>
            </a:lvl2pPr>
            <a:lvl3pPr indent="-336550" lvl="2" marL="1371600">
              <a:lnSpc>
                <a:spcPct val="115000"/>
              </a:lnSpc>
              <a:spcBef>
                <a:spcPts val="0"/>
              </a:spcBef>
              <a:spcAft>
                <a:spcPts val="0"/>
              </a:spcAft>
              <a:buClr>
                <a:schemeClr val="lt1"/>
              </a:buClr>
              <a:buSzPts val="1700"/>
              <a:buChar char="■"/>
              <a:defRPr>
                <a:solidFill>
                  <a:schemeClr val="lt1"/>
                </a:solidFill>
              </a:defRPr>
            </a:lvl3pPr>
            <a:lvl4pPr indent="-336550" lvl="3" marL="1828800">
              <a:lnSpc>
                <a:spcPct val="115000"/>
              </a:lnSpc>
              <a:spcBef>
                <a:spcPts val="0"/>
              </a:spcBef>
              <a:spcAft>
                <a:spcPts val="0"/>
              </a:spcAft>
              <a:buClr>
                <a:schemeClr val="lt1"/>
              </a:buClr>
              <a:buSzPts val="1700"/>
              <a:buChar char="●"/>
              <a:defRPr>
                <a:solidFill>
                  <a:schemeClr val="lt1"/>
                </a:solidFill>
              </a:defRPr>
            </a:lvl4pPr>
            <a:lvl5pPr indent="-336550" lvl="4" marL="2286000">
              <a:lnSpc>
                <a:spcPct val="115000"/>
              </a:lnSpc>
              <a:spcBef>
                <a:spcPts val="0"/>
              </a:spcBef>
              <a:spcAft>
                <a:spcPts val="0"/>
              </a:spcAft>
              <a:buClr>
                <a:schemeClr val="lt1"/>
              </a:buClr>
              <a:buSzPts val="1700"/>
              <a:buChar char="○"/>
              <a:defRPr>
                <a:solidFill>
                  <a:schemeClr val="lt1"/>
                </a:solidFill>
              </a:defRPr>
            </a:lvl5pPr>
            <a:lvl6pPr indent="-336550" lvl="5" marL="2743200">
              <a:lnSpc>
                <a:spcPct val="115000"/>
              </a:lnSpc>
              <a:spcBef>
                <a:spcPts val="0"/>
              </a:spcBef>
              <a:spcAft>
                <a:spcPts val="0"/>
              </a:spcAft>
              <a:buClr>
                <a:schemeClr val="lt1"/>
              </a:buClr>
              <a:buSzPts val="1700"/>
              <a:buChar char="■"/>
              <a:defRPr>
                <a:solidFill>
                  <a:schemeClr val="lt1"/>
                </a:solidFill>
              </a:defRPr>
            </a:lvl6pPr>
            <a:lvl7pPr indent="-336550" lvl="6" marL="3200400">
              <a:lnSpc>
                <a:spcPct val="115000"/>
              </a:lnSpc>
              <a:spcBef>
                <a:spcPts val="0"/>
              </a:spcBef>
              <a:spcAft>
                <a:spcPts val="0"/>
              </a:spcAft>
              <a:buClr>
                <a:schemeClr val="lt1"/>
              </a:buClr>
              <a:buSzPts val="1700"/>
              <a:buChar char="●"/>
              <a:defRPr>
                <a:solidFill>
                  <a:schemeClr val="lt1"/>
                </a:solidFill>
              </a:defRPr>
            </a:lvl7pPr>
            <a:lvl8pPr indent="-336550" lvl="7" marL="3657600">
              <a:lnSpc>
                <a:spcPct val="115000"/>
              </a:lnSpc>
              <a:spcBef>
                <a:spcPts val="0"/>
              </a:spcBef>
              <a:spcAft>
                <a:spcPts val="0"/>
              </a:spcAft>
              <a:buClr>
                <a:schemeClr val="lt1"/>
              </a:buClr>
              <a:buSzPts val="1700"/>
              <a:buChar char="○"/>
              <a:defRPr>
                <a:solidFill>
                  <a:schemeClr val="lt1"/>
                </a:solidFill>
              </a:defRPr>
            </a:lvl8pPr>
            <a:lvl9pPr indent="-336550" lvl="8" marL="4114800">
              <a:lnSpc>
                <a:spcPct val="115000"/>
              </a:lnSpc>
              <a:spcBef>
                <a:spcPts val="0"/>
              </a:spcBef>
              <a:spcAft>
                <a:spcPts val="0"/>
              </a:spcAft>
              <a:buClr>
                <a:schemeClr val="lt1"/>
              </a:buClr>
              <a:buSzPts val="1700"/>
              <a:buChar char="■"/>
              <a:defRPr>
                <a:solidFill>
                  <a:schemeClr val="lt1"/>
                </a:solidFill>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ype">
  <p:cSld name="BIG_NUMBER">
    <p:bg>
      <p:bgPr>
        <a:solidFill>
          <a:schemeClr val="lt2"/>
        </a:solidFill>
      </p:bgPr>
    </p:bg>
    <p:spTree>
      <p:nvGrpSpPr>
        <p:cNvPr id="297" name="Shape 297"/>
        <p:cNvGrpSpPr/>
        <p:nvPr/>
      </p:nvGrpSpPr>
      <p:grpSpPr>
        <a:xfrm>
          <a:off x="0" y="0"/>
          <a:ext cx="0" cy="0"/>
          <a:chOff x="0" y="0"/>
          <a:chExt cx="0" cy="0"/>
        </a:xfrm>
      </p:grpSpPr>
      <p:sp>
        <p:nvSpPr>
          <p:cNvPr id="298" name="Google Shape;298;p38"/>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
        <p:nvSpPr>
          <p:cNvPr id="299" name="Google Shape;299;p38"/>
          <p:cNvSpPr txBox="1"/>
          <p:nvPr/>
        </p:nvSpPr>
        <p:spPr>
          <a:xfrm>
            <a:off x="2479675" y="2285400"/>
            <a:ext cx="4184700" cy="572700"/>
          </a:xfrm>
          <a:prstGeom prst="rect">
            <a:avLst/>
          </a:prstGeom>
          <a:noFill/>
          <a:ln>
            <a:noFill/>
          </a:ln>
        </p:spPr>
        <p:txBody>
          <a:bodyPr anchorCtr="0" anchor="b" bIns="91425" lIns="91425" spcFirstLastPara="1" rIns="91425" wrap="square" tIns="91425">
            <a:noAutofit/>
          </a:bodyPr>
          <a:lstStyle/>
          <a:p>
            <a:pPr indent="0" lvl="0" marL="0" rtl="0" algn="l">
              <a:lnSpc>
                <a:spcPct val="90000"/>
              </a:lnSpc>
              <a:spcBef>
                <a:spcPts val="0"/>
              </a:spcBef>
              <a:spcAft>
                <a:spcPts val="0"/>
              </a:spcAft>
              <a:buNone/>
            </a:pPr>
            <a:r>
              <a:rPr lang="en" sz="2800">
                <a:solidFill>
                  <a:schemeClr val="lt1"/>
                </a:solidFill>
                <a:latin typeface="Inter Tight SemiBold"/>
                <a:ea typeface="Inter Tight SemiBold"/>
                <a:cs typeface="Inter Tight SemiBold"/>
                <a:sym typeface="Inter Tight SemiBold"/>
              </a:rPr>
              <a:t>Questions?</a:t>
            </a:r>
            <a:endParaRPr sz="2800">
              <a:solidFill>
                <a:schemeClr val="lt1"/>
              </a:solidFill>
              <a:latin typeface="Inter Tight SemiBold"/>
              <a:ea typeface="Inter Tight SemiBold"/>
              <a:cs typeface="Inter Tight SemiBold"/>
              <a:sym typeface="Inter Tight SemiBold"/>
            </a:endParaRPr>
          </a:p>
        </p:txBody>
      </p:sp>
      <p:grpSp>
        <p:nvGrpSpPr>
          <p:cNvPr id="300" name="Google Shape;300;p38"/>
          <p:cNvGrpSpPr/>
          <p:nvPr/>
        </p:nvGrpSpPr>
        <p:grpSpPr>
          <a:xfrm rot="300150">
            <a:off x="1277165" y="536719"/>
            <a:ext cx="6594752" cy="4068617"/>
            <a:chOff x="1277284" y="536521"/>
            <a:chExt cx="6594691" cy="4068580"/>
          </a:xfrm>
        </p:grpSpPr>
        <p:grpSp>
          <p:nvGrpSpPr>
            <p:cNvPr id="301" name="Google Shape;301;p38"/>
            <p:cNvGrpSpPr/>
            <p:nvPr/>
          </p:nvGrpSpPr>
          <p:grpSpPr>
            <a:xfrm>
              <a:off x="1277284" y="891662"/>
              <a:ext cx="6594077" cy="3357715"/>
              <a:chOff x="1277284" y="891662"/>
              <a:chExt cx="6594077" cy="3357715"/>
            </a:xfrm>
          </p:grpSpPr>
          <p:sp>
            <p:nvSpPr>
              <p:cNvPr id="302" name="Google Shape;302;p38"/>
              <p:cNvSpPr/>
              <p:nvPr/>
            </p:nvSpPr>
            <p:spPr>
              <a:xfrm rot="-2190">
                <a:off x="6458566" y="1876325"/>
                <a:ext cx="1412700" cy="13902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a:ea typeface="Inter Tight"/>
                  <a:cs typeface="Inter Tight"/>
                  <a:sym typeface="Inter Tight"/>
                </a:endParaRPr>
              </a:p>
            </p:txBody>
          </p:sp>
          <p:sp>
            <p:nvSpPr>
              <p:cNvPr id="303" name="Google Shape;303;p38"/>
              <p:cNvSpPr/>
              <p:nvPr/>
            </p:nvSpPr>
            <p:spPr>
              <a:xfrm flipH="1" rot="-2453">
                <a:off x="1277283" y="893727"/>
                <a:ext cx="4625401" cy="3354000"/>
              </a:xfrm>
              <a:prstGeom prst="snip1Rect">
                <a:avLst>
                  <a:gd fmla="val 49693"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SemiBold"/>
                  <a:ea typeface="Inter Tight SemiBold"/>
                  <a:cs typeface="Inter Tight SemiBold"/>
                  <a:sym typeface="Inter Tight SemiBold"/>
                </a:endParaRPr>
              </a:p>
            </p:txBody>
          </p:sp>
          <p:sp>
            <p:nvSpPr>
              <p:cNvPr id="304" name="Google Shape;304;p38"/>
              <p:cNvSpPr/>
              <p:nvPr/>
            </p:nvSpPr>
            <p:spPr>
              <a:xfrm flipH="1" rot="10797547">
                <a:off x="3245660" y="893312"/>
                <a:ext cx="4625701" cy="3354000"/>
              </a:xfrm>
              <a:prstGeom prst="snip1Rect">
                <a:avLst>
                  <a:gd fmla="val 49663"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SemiBold"/>
                  <a:ea typeface="Inter Tight SemiBold"/>
                  <a:cs typeface="Inter Tight SemiBold"/>
                  <a:sym typeface="Inter Tight SemiBold"/>
                </a:endParaRPr>
              </a:p>
            </p:txBody>
          </p:sp>
          <p:sp>
            <p:nvSpPr>
              <p:cNvPr id="305" name="Google Shape;305;p38"/>
              <p:cNvSpPr/>
              <p:nvPr/>
            </p:nvSpPr>
            <p:spPr>
              <a:xfrm rot="-2190">
                <a:off x="1277395" y="1877958"/>
                <a:ext cx="1412700" cy="13902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lt1"/>
                  </a:solidFill>
                  <a:latin typeface="Inter Tight"/>
                  <a:ea typeface="Inter Tight"/>
                  <a:cs typeface="Inter Tight"/>
                  <a:sym typeface="Inter Tight"/>
                </a:endParaRPr>
              </a:p>
            </p:txBody>
          </p:sp>
        </p:grpSp>
        <p:sp>
          <p:nvSpPr>
            <p:cNvPr id="306" name="Google Shape;306;p38"/>
            <p:cNvSpPr/>
            <p:nvPr/>
          </p:nvSpPr>
          <p:spPr>
            <a:xfrm rot="-4517241">
              <a:off x="1416960" y="705331"/>
              <a:ext cx="1386770" cy="136158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SemiBold"/>
                <a:ea typeface="Inter Tight SemiBold"/>
                <a:cs typeface="Inter Tight SemiBold"/>
                <a:sym typeface="Inter Tight SemiBold"/>
              </a:endParaRPr>
            </a:p>
          </p:txBody>
        </p:sp>
        <p:sp>
          <p:nvSpPr>
            <p:cNvPr id="307" name="Google Shape;307;p38"/>
            <p:cNvSpPr/>
            <p:nvPr/>
          </p:nvSpPr>
          <p:spPr>
            <a:xfrm rot="6281922">
              <a:off x="6346470" y="3074659"/>
              <a:ext cx="1384510" cy="1363185"/>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SemiBold"/>
                <a:ea typeface="Inter Tight SemiBold"/>
                <a:cs typeface="Inter Tight SemiBold"/>
                <a:sym typeface="Inter Tight SemiBold"/>
              </a:endParaRPr>
            </a:p>
          </p:txBody>
        </p:sp>
      </p:grpSp>
      <p:sp>
        <p:nvSpPr>
          <p:cNvPr id="308" name="Google Shape;308;p38"/>
          <p:cNvSpPr txBox="1"/>
          <p:nvPr>
            <p:ph type="title"/>
          </p:nvPr>
        </p:nvSpPr>
        <p:spPr>
          <a:xfrm>
            <a:off x="2479675" y="2285400"/>
            <a:ext cx="41847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09" name="Google Shape;309;p38"/>
          <p:cNvSpPr txBox="1"/>
          <p:nvPr>
            <p:ph idx="1"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
        <p:nvSpPr>
          <p:cNvPr id="310" name="Google Shape;310;p38"/>
          <p:cNvSpPr txBox="1"/>
          <p:nvPr>
            <p:ph idx="2"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1pPr>
            <a:lvl2pPr lvl="1">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2pPr>
            <a:lvl3pPr lvl="2">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3pPr>
            <a:lvl4pPr lvl="3">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4pPr>
            <a:lvl5pPr lvl="4">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5pPr>
            <a:lvl6pPr lvl="5">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6pPr>
            <a:lvl7pPr lvl="6">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7pPr>
            <a:lvl8pPr lvl="7">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8pPr>
            <a:lvl9pPr lvl="8">
              <a:spcBef>
                <a:spcPts val="0"/>
              </a:spcBef>
              <a:spcAft>
                <a:spcPts val="0"/>
              </a:spcAft>
              <a:buClr>
                <a:schemeClr val="lt1"/>
              </a:buClr>
              <a:buSzPts val="700"/>
              <a:buFont typeface="Inter Tight SemiBold"/>
              <a:buNone/>
              <a:defRPr sz="700">
                <a:solidFill>
                  <a:schemeClr val="lt1"/>
                </a:solidFill>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blank" type="blank">
  <p:cSld name="BLANK">
    <p:bg>
      <p:bgPr>
        <a:solidFill>
          <a:schemeClr val="lt1"/>
        </a:solidFill>
      </p:bgPr>
    </p:bg>
    <p:spTree>
      <p:nvGrpSpPr>
        <p:cNvPr id="311" name="Shape 311"/>
        <p:cNvGrpSpPr/>
        <p:nvPr/>
      </p:nvGrpSpPr>
      <p:grpSpPr>
        <a:xfrm>
          <a:off x="0" y="0"/>
          <a:ext cx="0" cy="0"/>
          <a:chOff x="0" y="0"/>
          <a:chExt cx="0" cy="0"/>
        </a:xfrm>
      </p:grpSpPr>
      <p:sp>
        <p:nvSpPr>
          <p:cNvPr id="312" name="Google Shape;312;p39"/>
          <p:cNvSpPr txBox="1"/>
          <p:nvPr>
            <p:ph idx="12" type="sldNum"/>
          </p:nvPr>
        </p:nvSpPr>
        <p:spPr>
          <a:xfrm>
            <a:off x="8318025" y="205550"/>
            <a:ext cx="548700" cy="393600"/>
          </a:xfrm>
          <a:prstGeom prst="rect">
            <a:avLst/>
          </a:prstGeom>
        </p:spPr>
        <p:txBody>
          <a:bodyPr anchorCtr="0" anchor="t"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13" name="Google Shape;313;p39"/>
          <p:cNvSpPr txBox="1"/>
          <p:nvPr>
            <p:ph idx="1" type="subTitle"/>
          </p:nvPr>
        </p:nvSpPr>
        <p:spPr>
          <a:xfrm>
            <a:off x="1716575" y="205550"/>
            <a:ext cx="28554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
        <p:nvSpPr>
          <p:cNvPr id="314" name="Google Shape;314;p39"/>
          <p:cNvSpPr txBox="1"/>
          <p:nvPr>
            <p:ph idx="2" type="subTitle"/>
          </p:nvPr>
        </p:nvSpPr>
        <p:spPr>
          <a:xfrm>
            <a:off x="333925" y="205550"/>
            <a:ext cx="1353300" cy="292500"/>
          </a:xfrm>
          <a:prstGeom prst="rect">
            <a:avLst/>
          </a:prstGeom>
        </p:spPr>
        <p:txBody>
          <a:bodyPr anchorCtr="0" anchor="t" bIns="91425" lIns="91425" spcFirstLastPara="1" rIns="91425" wrap="square" tIns="91425">
            <a:noAutofit/>
          </a:bodyPr>
          <a:lstStyle>
            <a:lvl1pPr lvl="0">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1pPr>
            <a:lvl2pPr lvl="1">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2pPr>
            <a:lvl3pPr lvl="2">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3pPr>
            <a:lvl4pPr lvl="3">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4pPr>
            <a:lvl5pPr lvl="4">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5pPr>
            <a:lvl6pPr lvl="5">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6pPr>
            <a:lvl7pPr lvl="6">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7pPr>
            <a:lvl8pPr lvl="7">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8pPr>
            <a:lvl9pPr lvl="8">
              <a:spcBef>
                <a:spcPts val="0"/>
              </a:spcBef>
              <a:spcAft>
                <a:spcPts val="0"/>
              </a:spcAft>
              <a:buSzPts val="700"/>
              <a:buFont typeface="Inter Tight SemiBold"/>
              <a:buNone/>
              <a:defRPr sz="700">
                <a:latin typeface="Inter Tight SemiBold"/>
                <a:ea typeface="Inter Tight SemiBold"/>
                <a:cs typeface="Inter Tight SemiBold"/>
                <a:sym typeface="Inter Tight SemiBold"/>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AND_TWO_COLUMNS_1">
    <p:spTree>
      <p:nvGrpSpPr>
        <p:cNvPr id="27" name="Shape 27"/>
        <p:cNvGrpSpPr/>
        <p:nvPr/>
      </p:nvGrpSpPr>
      <p:grpSpPr>
        <a:xfrm>
          <a:off x="0" y="0"/>
          <a:ext cx="0" cy="0"/>
          <a:chOff x="0" y="0"/>
          <a:chExt cx="0" cy="0"/>
        </a:xfrm>
      </p:grpSpPr>
      <p:sp>
        <p:nvSpPr>
          <p:cNvPr id="28" name="Google Shape;28;p5"/>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9" name="Google Shape;29;p5"/>
          <p:cNvSpPr txBox="1"/>
          <p:nvPr>
            <p:ph idx="1" type="body"/>
          </p:nvPr>
        </p:nvSpPr>
        <p:spPr>
          <a:xfrm>
            <a:off x="311700" y="1152475"/>
            <a:ext cx="3999900" cy="34164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2" type="body"/>
          </p:nvPr>
        </p:nvSpPr>
        <p:spPr>
          <a:xfrm>
            <a:off x="4832400" y="1152475"/>
            <a:ext cx="3999900" cy="34164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5"/>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1">
    <p:spTree>
      <p:nvGrpSpPr>
        <p:cNvPr id="32" name="Shape 32"/>
        <p:cNvGrpSpPr/>
        <p:nvPr/>
      </p:nvGrpSpPr>
      <p:grpSpPr>
        <a:xfrm>
          <a:off x="0" y="0"/>
          <a:ext cx="0" cy="0"/>
          <a:chOff x="0" y="0"/>
          <a:chExt cx="0" cy="0"/>
        </a:xfrm>
      </p:grpSpPr>
      <p:sp>
        <p:nvSpPr>
          <p:cNvPr id="33" name="Google Shape;33;p6"/>
          <p:cNvSpPr txBox="1"/>
          <p:nvPr>
            <p:ph type="title"/>
          </p:nvPr>
        </p:nvSpPr>
        <p:spPr>
          <a:xfrm>
            <a:off x="311700" y="445025"/>
            <a:ext cx="8520600" cy="572700"/>
          </a:xfrm>
          <a:prstGeom prst="rect">
            <a:avLst/>
          </a:prstGeom>
        </p:spPr>
        <p:txBody>
          <a:bodyPr anchorCtr="0" anchor="t" bIns="91425" lIns="91425" spcFirstLastPara="1" rIns="91425" wrap="square" tIns="91425">
            <a:sp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4" name="Google Shape;34;p6"/>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_1_3">
    <p:spTree>
      <p:nvGrpSpPr>
        <p:cNvPr id="35" name="Shape 35"/>
        <p:cNvGrpSpPr/>
        <p:nvPr/>
      </p:nvGrpSpPr>
      <p:grpSpPr>
        <a:xfrm>
          <a:off x="0" y="0"/>
          <a:ext cx="0" cy="0"/>
          <a:chOff x="0" y="0"/>
          <a:chExt cx="0" cy="0"/>
        </a:xfrm>
      </p:grpSpPr>
      <p:sp>
        <p:nvSpPr>
          <p:cNvPr id="36" name="Google Shape;36;p7"/>
          <p:cNvSpPr txBox="1"/>
          <p:nvPr>
            <p:ph type="title"/>
          </p:nvPr>
        </p:nvSpPr>
        <p:spPr>
          <a:xfrm>
            <a:off x="311700" y="555600"/>
            <a:ext cx="2808000" cy="755700"/>
          </a:xfrm>
          <a:prstGeom prst="rect">
            <a:avLst/>
          </a:prstGeom>
        </p:spPr>
        <p:txBody>
          <a:bodyPr anchorCtr="0" anchor="b" bIns="91425" lIns="91425" spcFirstLastPara="1" rIns="91425" wrap="square" tIns="91425">
            <a:sp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11700" y="1389600"/>
            <a:ext cx="2808000" cy="31794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_1_1">
    <p:spTree>
      <p:nvGrpSpPr>
        <p:cNvPr id="39" name="Shape 39"/>
        <p:cNvGrpSpPr/>
        <p:nvPr/>
      </p:nvGrpSpPr>
      <p:grpSpPr>
        <a:xfrm>
          <a:off x="0" y="0"/>
          <a:ext cx="0" cy="0"/>
          <a:chOff x="0" y="0"/>
          <a:chExt cx="0" cy="0"/>
        </a:xfrm>
      </p:grpSpPr>
      <p:sp>
        <p:nvSpPr>
          <p:cNvPr id="40" name="Google Shape;40;p8"/>
          <p:cNvSpPr txBox="1"/>
          <p:nvPr>
            <p:ph type="title"/>
          </p:nvPr>
        </p:nvSpPr>
        <p:spPr>
          <a:xfrm>
            <a:off x="490250" y="450150"/>
            <a:ext cx="6367800" cy="4090800"/>
          </a:xfrm>
          <a:prstGeom prst="rect">
            <a:avLst/>
          </a:prstGeom>
        </p:spPr>
        <p:txBody>
          <a:bodyPr anchorCtr="0" anchor="ctr" bIns="91425" lIns="91425" spcFirstLastPara="1" rIns="91425" wrap="square" tIns="91425">
            <a:sp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_1">
    <p:spTree>
      <p:nvGrpSpPr>
        <p:cNvPr id="42" name="Shape 42"/>
        <p:cNvGrpSpPr/>
        <p:nvPr/>
      </p:nvGrpSpPr>
      <p:grpSpPr>
        <a:xfrm>
          <a:off x="0" y="0"/>
          <a:ext cx="0" cy="0"/>
          <a:chOff x="0" y="0"/>
          <a:chExt cx="0" cy="0"/>
        </a:xfrm>
      </p:grpSpPr>
      <p:sp>
        <p:nvSpPr>
          <p:cNvPr id="43" name="Google Shape;43;p9"/>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9"/>
          <p:cNvSpPr txBox="1"/>
          <p:nvPr>
            <p:ph type="title"/>
          </p:nvPr>
        </p:nvSpPr>
        <p:spPr>
          <a:xfrm>
            <a:off x="265500" y="1233175"/>
            <a:ext cx="4045200" cy="1482300"/>
          </a:xfrm>
          <a:prstGeom prst="rect">
            <a:avLst/>
          </a:prstGeom>
        </p:spPr>
        <p:txBody>
          <a:bodyPr anchorCtr="0" anchor="b" bIns="91425" lIns="91425" spcFirstLastPara="1" rIns="91425" wrap="square" tIns="91425">
            <a:sp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5" name="Google Shape;45;p9"/>
          <p:cNvSpPr txBox="1"/>
          <p:nvPr>
            <p:ph idx="1" type="subTitle"/>
          </p:nvPr>
        </p:nvSpPr>
        <p:spPr>
          <a:xfrm>
            <a:off x="265500" y="2803075"/>
            <a:ext cx="4045200" cy="1235100"/>
          </a:xfrm>
          <a:prstGeom prst="rect">
            <a:avLst/>
          </a:prstGeom>
        </p:spPr>
        <p:txBody>
          <a:bodyPr anchorCtr="0" anchor="t" bIns="91425" lIns="91425" spcFirstLastPara="1" rIns="91425" wrap="square" tIns="91425">
            <a:sp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46" name="Google Shape;46;p9"/>
          <p:cNvSpPr txBox="1"/>
          <p:nvPr>
            <p:ph idx="2" type="body"/>
          </p:nvPr>
        </p:nvSpPr>
        <p:spPr>
          <a:xfrm>
            <a:off x="4939500" y="724075"/>
            <a:ext cx="3837000" cy="3695100"/>
          </a:xfrm>
          <a:prstGeom prst="rect">
            <a:avLst/>
          </a:prstGeom>
        </p:spPr>
        <p:txBody>
          <a:bodyPr anchorCtr="0" anchor="ctr" bIns="91425" lIns="91425" spcFirstLastPara="1" rIns="91425" wrap="square" tIns="91425">
            <a:spAutoFit/>
          </a:bodyPr>
          <a:lstStyle>
            <a:lvl1pPr indent="-336550" lvl="0" marL="457200">
              <a:spcBef>
                <a:spcPts val="0"/>
              </a:spcBef>
              <a:spcAft>
                <a:spcPts val="0"/>
              </a:spcAft>
              <a:buClr>
                <a:schemeClr val="lt1"/>
              </a:buClr>
              <a:buSzPts val="1700"/>
              <a:buChar char="●"/>
              <a:defRPr>
                <a:solidFill>
                  <a:schemeClr val="lt1"/>
                </a:solidFill>
              </a:defRPr>
            </a:lvl1pPr>
            <a:lvl2pPr indent="-336550" lvl="1" marL="914400">
              <a:spcBef>
                <a:spcPts val="0"/>
              </a:spcBef>
              <a:spcAft>
                <a:spcPts val="0"/>
              </a:spcAft>
              <a:buClr>
                <a:schemeClr val="lt1"/>
              </a:buClr>
              <a:buSzPts val="1700"/>
              <a:buChar char="○"/>
              <a:defRPr>
                <a:solidFill>
                  <a:schemeClr val="lt1"/>
                </a:solidFill>
              </a:defRPr>
            </a:lvl2pPr>
            <a:lvl3pPr indent="-336550" lvl="2" marL="1371600">
              <a:spcBef>
                <a:spcPts val="0"/>
              </a:spcBef>
              <a:spcAft>
                <a:spcPts val="0"/>
              </a:spcAft>
              <a:buClr>
                <a:schemeClr val="lt1"/>
              </a:buClr>
              <a:buSzPts val="1700"/>
              <a:buChar char="■"/>
              <a:defRPr>
                <a:solidFill>
                  <a:schemeClr val="lt1"/>
                </a:solidFill>
              </a:defRPr>
            </a:lvl3pPr>
            <a:lvl4pPr indent="-336550" lvl="3" marL="1828800">
              <a:spcBef>
                <a:spcPts val="0"/>
              </a:spcBef>
              <a:spcAft>
                <a:spcPts val="0"/>
              </a:spcAft>
              <a:buClr>
                <a:schemeClr val="lt1"/>
              </a:buClr>
              <a:buSzPts val="1700"/>
              <a:buChar char="●"/>
              <a:defRPr>
                <a:solidFill>
                  <a:schemeClr val="lt1"/>
                </a:solidFill>
              </a:defRPr>
            </a:lvl4pPr>
            <a:lvl5pPr indent="-336550" lvl="4" marL="2286000">
              <a:spcBef>
                <a:spcPts val="0"/>
              </a:spcBef>
              <a:spcAft>
                <a:spcPts val="0"/>
              </a:spcAft>
              <a:buClr>
                <a:schemeClr val="lt1"/>
              </a:buClr>
              <a:buSzPts val="1700"/>
              <a:buChar char="○"/>
              <a:defRPr>
                <a:solidFill>
                  <a:schemeClr val="lt1"/>
                </a:solidFill>
              </a:defRPr>
            </a:lvl5pPr>
            <a:lvl6pPr indent="-336550" lvl="5" marL="2743200">
              <a:spcBef>
                <a:spcPts val="0"/>
              </a:spcBef>
              <a:spcAft>
                <a:spcPts val="0"/>
              </a:spcAft>
              <a:buClr>
                <a:schemeClr val="lt1"/>
              </a:buClr>
              <a:buSzPts val="1700"/>
              <a:buChar char="■"/>
              <a:defRPr>
                <a:solidFill>
                  <a:schemeClr val="lt1"/>
                </a:solidFill>
              </a:defRPr>
            </a:lvl6pPr>
            <a:lvl7pPr indent="-336550" lvl="6" marL="3200400">
              <a:spcBef>
                <a:spcPts val="0"/>
              </a:spcBef>
              <a:spcAft>
                <a:spcPts val="0"/>
              </a:spcAft>
              <a:buClr>
                <a:schemeClr val="lt1"/>
              </a:buClr>
              <a:buSzPts val="1700"/>
              <a:buChar char="●"/>
              <a:defRPr>
                <a:solidFill>
                  <a:schemeClr val="lt1"/>
                </a:solidFill>
              </a:defRPr>
            </a:lvl7pPr>
            <a:lvl8pPr indent="-336550" lvl="7" marL="3657600">
              <a:spcBef>
                <a:spcPts val="0"/>
              </a:spcBef>
              <a:spcAft>
                <a:spcPts val="0"/>
              </a:spcAft>
              <a:buClr>
                <a:schemeClr val="lt1"/>
              </a:buClr>
              <a:buSzPts val="1700"/>
              <a:buChar char="○"/>
              <a:defRPr>
                <a:solidFill>
                  <a:schemeClr val="lt1"/>
                </a:solidFill>
              </a:defRPr>
            </a:lvl8pPr>
            <a:lvl9pPr indent="-336550" lvl="8" marL="4114800">
              <a:spcBef>
                <a:spcPts val="0"/>
              </a:spcBef>
              <a:spcAft>
                <a:spcPts val="0"/>
              </a:spcAft>
              <a:buClr>
                <a:schemeClr val="lt1"/>
              </a:buClr>
              <a:buSzPts val="1700"/>
              <a:buChar char="■"/>
              <a:defRPr>
                <a:solidFill>
                  <a:schemeClr val="lt1"/>
                </a:solidFill>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_1_1">
    <p:spTree>
      <p:nvGrpSpPr>
        <p:cNvPr id="48" name="Shape 48"/>
        <p:cNvGrpSpPr/>
        <p:nvPr/>
      </p:nvGrpSpPr>
      <p:grpSpPr>
        <a:xfrm>
          <a:off x="0" y="0"/>
          <a:ext cx="0" cy="0"/>
          <a:chOff x="0" y="0"/>
          <a:chExt cx="0" cy="0"/>
        </a:xfrm>
      </p:grpSpPr>
      <p:sp>
        <p:nvSpPr>
          <p:cNvPr id="49" name="Google Shape;49;p10"/>
          <p:cNvSpPr txBox="1"/>
          <p:nvPr>
            <p:ph idx="1" type="body"/>
          </p:nvPr>
        </p:nvSpPr>
        <p:spPr>
          <a:xfrm>
            <a:off x="311700" y="4230575"/>
            <a:ext cx="5998800" cy="605100"/>
          </a:xfrm>
          <a:prstGeom prst="rect">
            <a:avLst/>
          </a:prstGeom>
        </p:spPr>
        <p:txBody>
          <a:bodyPr anchorCtr="0" anchor="ctr" bIns="91425" lIns="91425" spcFirstLastPara="1" rIns="91425" wrap="square" tIns="91425">
            <a:spAutoFit/>
          </a:bodyPr>
          <a:lstStyle>
            <a:lvl1pPr indent="-228600" lvl="0" marL="457200">
              <a:spcBef>
                <a:spcPts val="0"/>
              </a:spcBef>
              <a:spcAft>
                <a:spcPts val="0"/>
              </a:spcAft>
              <a:buSzPts val="1700"/>
              <a:buNone/>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t"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slideLayout" Target="../slideLayouts/slideLayout37.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39" Type="http://schemas.openxmlformats.org/officeDocument/2006/relationships/theme" Target="../theme/theme2.xml"/><Relationship Id="rId16" Type="http://schemas.openxmlformats.org/officeDocument/2006/relationships/slideLayout" Target="../slideLayouts/slideLayout16.xml"/><Relationship Id="rId38" Type="http://schemas.openxmlformats.org/officeDocument/2006/relationships/slideLayout" Target="../slideLayouts/slideLayout38.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475600" cy="572700"/>
          </a:xfrm>
          <a:prstGeom prst="rect">
            <a:avLst/>
          </a:prstGeom>
          <a:noFill/>
          <a:ln>
            <a:noFill/>
          </a:ln>
        </p:spPr>
        <p:txBody>
          <a:bodyPr anchorCtr="0" anchor="t" bIns="91425" lIns="91425" spcFirstLastPara="1" rIns="91425" wrap="square" tIns="91425">
            <a:spAutoFit/>
          </a:bodyPr>
          <a:lstStyle>
            <a:lvl1pPr lvl="0">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1pPr>
            <a:lvl2pPr lvl="1">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2pPr>
            <a:lvl3pPr lvl="2">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3pPr>
            <a:lvl4pPr lvl="3">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4pPr>
            <a:lvl5pPr lvl="4">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5pPr>
            <a:lvl6pPr lvl="5">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6pPr>
            <a:lvl7pPr lvl="6">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7pPr>
            <a:lvl8pPr lvl="7">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8pPr>
            <a:lvl9pPr lvl="8">
              <a:spcBef>
                <a:spcPts val="0"/>
              </a:spcBef>
              <a:spcAft>
                <a:spcPts val="0"/>
              </a:spcAft>
              <a:buClr>
                <a:schemeClr val="dk2"/>
              </a:buClr>
              <a:buSzPts val="2800"/>
              <a:buFont typeface="Inter Tight SemiBold"/>
              <a:buNone/>
              <a:defRPr sz="2800">
                <a:solidFill>
                  <a:schemeClr val="dk2"/>
                </a:solidFill>
                <a:latin typeface="Inter Tight SemiBold"/>
                <a:ea typeface="Inter Tight SemiBold"/>
                <a:cs typeface="Inter Tight SemiBold"/>
                <a:sym typeface="Inter Tight SemiBold"/>
              </a:defRPr>
            </a:lvl9pPr>
          </a:lstStyle>
          <a:p/>
        </p:txBody>
      </p:sp>
      <p:sp>
        <p:nvSpPr>
          <p:cNvPr id="7" name="Google Shape;7;p1"/>
          <p:cNvSpPr txBox="1"/>
          <p:nvPr>
            <p:ph idx="1" type="body"/>
          </p:nvPr>
        </p:nvSpPr>
        <p:spPr>
          <a:xfrm>
            <a:off x="311700" y="1152475"/>
            <a:ext cx="8475600" cy="3416400"/>
          </a:xfrm>
          <a:prstGeom prst="rect">
            <a:avLst/>
          </a:prstGeom>
          <a:noFill/>
          <a:ln>
            <a:noFill/>
          </a:ln>
        </p:spPr>
        <p:txBody>
          <a:bodyPr anchorCtr="0" anchor="t" bIns="91425" lIns="91425" spcFirstLastPara="1" rIns="91425" wrap="square" tIns="91425">
            <a:spAutoFit/>
          </a:bodyPr>
          <a:lstStyle>
            <a:lvl1pPr indent="-336550" lvl="0" marL="4572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1pPr>
            <a:lvl2pPr indent="-336550" lvl="1" marL="9144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2pPr>
            <a:lvl3pPr indent="-336550" lvl="2" marL="13716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3pPr>
            <a:lvl4pPr indent="-336550" lvl="3" marL="18288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4pPr>
            <a:lvl5pPr indent="-336550" lvl="4" marL="22860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5pPr>
            <a:lvl6pPr indent="-336550" lvl="5" marL="27432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6pPr>
            <a:lvl7pPr indent="-336550" lvl="6" marL="32004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7pPr>
            <a:lvl8pPr indent="-336550" lvl="7" marL="36576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8pPr>
            <a:lvl9pPr indent="-336550" lvl="8" marL="4114800">
              <a:spcBef>
                <a:spcPts val="0"/>
              </a:spcBef>
              <a:spcAft>
                <a:spcPts val="0"/>
              </a:spcAft>
              <a:buClr>
                <a:schemeClr val="dk1"/>
              </a:buClr>
              <a:buSzPts val="1700"/>
              <a:buFont typeface="Inter Tight"/>
              <a:buChar char="■"/>
              <a:defRPr sz="1700">
                <a:solidFill>
                  <a:schemeClr val="dk1"/>
                </a:solidFill>
                <a:latin typeface="Inter Tight"/>
                <a:ea typeface="Inter Tight"/>
                <a:cs typeface="Inter Tight"/>
                <a:sym typeface="Inter Tight"/>
              </a:defRPr>
            </a:lvl9pPr>
          </a:lstStyle>
          <a:p/>
        </p:txBody>
      </p:sp>
      <p:sp>
        <p:nvSpPr>
          <p:cNvPr id="8" name="Google Shape;8;p1"/>
          <p:cNvSpPr txBox="1"/>
          <p:nvPr>
            <p:ph idx="12" type="sldNum"/>
          </p:nvPr>
        </p:nvSpPr>
        <p:spPr>
          <a:xfrm>
            <a:off x="8260675" y="205550"/>
            <a:ext cx="548700" cy="292500"/>
          </a:xfrm>
          <a:prstGeom prst="rect">
            <a:avLst/>
          </a:prstGeom>
          <a:noFill/>
          <a:ln>
            <a:noFill/>
          </a:ln>
        </p:spPr>
        <p:txBody>
          <a:bodyPr anchorCtr="0" anchor="t" bIns="91425" lIns="91425" spcFirstLastPara="1" rIns="91425" wrap="square" tIns="91425">
            <a:normAutofit/>
          </a:bodyPr>
          <a:lstStyle>
            <a:lvl1pPr lvl="0" algn="r">
              <a:buNone/>
              <a:defRPr sz="700">
                <a:solidFill>
                  <a:schemeClr val="dk1"/>
                </a:solidFill>
                <a:latin typeface="Inter Tight SemiBold"/>
                <a:ea typeface="Inter Tight SemiBold"/>
                <a:cs typeface="Inter Tight SemiBold"/>
                <a:sym typeface="Inter Tight SemiBold"/>
              </a:defRPr>
            </a:lvl1pPr>
            <a:lvl2pPr lvl="1" algn="r">
              <a:buNone/>
              <a:defRPr sz="700">
                <a:solidFill>
                  <a:schemeClr val="dk1"/>
                </a:solidFill>
                <a:latin typeface="Inter Tight SemiBold"/>
                <a:ea typeface="Inter Tight SemiBold"/>
                <a:cs typeface="Inter Tight SemiBold"/>
                <a:sym typeface="Inter Tight SemiBold"/>
              </a:defRPr>
            </a:lvl2pPr>
            <a:lvl3pPr lvl="2" algn="r">
              <a:buNone/>
              <a:defRPr sz="700">
                <a:solidFill>
                  <a:schemeClr val="dk1"/>
                </a:solidFill>
                <a:latin typeface="Inter Tight SemiBold"/>
                <a:ea typeface="Inter Tight SemiBold"/>
                <a:cs typeface="Inter Tight SemiBold"/>
                <a:sym typeface="Inter Tight SemiBold"/>
              </a:defRPr>
            </a:lvl3pPr>
            <a:lvl4pPr lvl="3" algn="r">
              <a:buNone/>
              <a:defRPr sz="700">
                <a:solidFill>
                  <a:schemeClr val="dk1"/>
                </a:solidFill>
                <a:latin typeface="Inter Tight SemiBold"/>
                <a:ea typeface="Inter Tight SemiBold"/>
                <a:cs typeface="Inter Tight SemiBold"/>
                <a:sym typeface="Inter Tight SemiBold"/>
              </a:defRPr>
            </a:lvl4pPr>
            <a:lvl5pPr lvl="4" algn="r">
              <a:buNone/>
              <a:defRPr sz="700">
                <a:solidFill>
                  <a:schemeClr val="dk1"/>
                </a:solidFill>
                <a:latin typeface="Inter Tight SemiBold"/>
                <a:ea typeface="Inter Tight SemiBold"/>
                <a:cs typeface="Inter Tight SemiBold"/>
                <a:sym typeface="Inter Tight SemiBold"/>
              </a:defRPr>
            </a:lvl5pPr>
            <a:lvl6pPr lvl="5" algn="r">
              <a:buNone/>
              <a:defRPr sz="700">
                <a:solidFill>
                  <a:schemeClr val="dk1"/>
                </a:solidFill>
                <a:latin typeface="Inter Tight SemiBold"/>
                <a:ea typeface="Inter Tight SemiBold"/>
                <a:cs typeface="Inter Tight SemiBold"/>
                <a:sym typeface="Inter Tight SemiBold"/>
              </a:defRPr>
            </a:lvl6pPr>
            <a:lvl7pPr lvl="6" algn="r">
              <a:buNone/>
              <a:defRPr sz="700">
                <a:solidFill>
                  <a:schemeClr val="dk1"/>
                </a:solidFill>
                <a:latin typeface="Inter Tight SemiBold"/>
                <a:ea typeface="Inter Tight SemiBold"/>
                <a:cs typeface="Inter Tight SemiBold"/>
                <a:sym typeface="Inter Tight SemiBold"/>
              </a:defRPr>
            </a:lvl7pPr>
            <a:lvl8pPr lvl="7" algn="r">
              <a:buNone/>
              <a:defRPr sz="700">
                <a:solidFill>
                  <a:schemeClr val="dk1"/>
                </a:solidFill>
                <a:latin typeface="Inter Tight SemiBold"/>
                <a:ea typeface="Inter Tight SemiBold"/>
                <a:cs typeface="Inter Tight SemiBold"/>
                <a:sym typeface="Inter Tight SemiBold"/>
              </a:defRPr>
            </a:lvl8pPr>
            <a:lvl9pPr lvl="8" algn="r">
              <a:buNone/>
              <a:defRPr sz="700">
                <a:solidFill>
                  <a:schemeClr val="dk1"/>
                </a:solidFill>
                <a:latin typeface="Inter Tight SemiBold"/>
                <a:ea typeface="Inter Tight SemiBold"/>
                <a:cs typeface="Inter Tight SemiBold"/>
                <a:sym typeface="Inter Tight SemiBold"/>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xml"/><Relationship Id="rId3" Type="http://schemas.openxmlformats.org/officeDocument/2006/relationships/image" Target="../media/image4.jp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xml"/><Relationship Id="rId3" Type="http://schemas.openxmlformats.org/officeDocument/2006/relationships/image" Target="../media/image2.jp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xml"/><Relationship Id="rId3" Type="http://schemas.openxmlformats.org/officeDocument/2006/relationships/image" Target="../media/image5.jp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40"/>
          <p:cNvSpPr txBox="1"/>
          <p:nvPr>
            <p:ph type="ctrTitle"/>
          </p:nvPr>
        </p:nvSpPr>
        <p:spPr>
          <a:xfrm>
            <a:off x="1826325" y="2300250"/>
            <a:ext cx="5494800" cy="877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Clr>
                <a:schemeClr val="accent1"/>
              </a:buClr>
              <a:buSzPts val="1100"/>
              <a:buFont typeface="Arial"/>
              <a:buNone/>
            </a:pPr>
            <a:r>
              <a:rPr lang="en"/>
              <a:t>Introduction to</a:t>
            </a:r>
            <a:endParaRPr/>
          </a:p>
        </p:txBody>
      </p:sp>
      <p:sp>
        <p:nvSpPr>
          <p:cNvPr id="320" name="Google Shape;320;p40"/>
          <p:cNvSpPr txBox="1"/>
          <p:nvPr>
            <p:ph idx="1" type="subTitle"/>
          </p:nvPr>
        </p:nvSpPr>
        <p:spPr>
          <a:xfrm>
            <a:off x="1826325" y="3252475"/>
            <a:ext cx="5494800" cy="5694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GABAPENTIN 1600 mg</a:t>
            </a:r>
            <a:endParaRPr/>
          </a:p>
        </p:txBody>
      </p:sp>
      <p:pic>
        <p:nvPicPr>
          <p:cNvPr id="321" name="Google Shape;321;p40"/>
          <p:cNvPicPr preferRelativeResize="0"/>
          <p:nvPr/>
        </p:nvPicPr>
        <p:blipFill>
          <a:blip r:embed="rId3">
            <a:alphaModFix/>
          </a:blip>
          <a:stretch>
            <a:fillRect/>
          </a:stretch>
        </p:blipFill>
        <p:spPr>
          <a:xfrm>
            <a:off x="6477275" y="406850"/>
            <a:ext cx="2483475" cy="3893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pic>
        <p:nvPicPr>
          <p:cNvPr id="434" name="Google Shape;434;p49"/>
          <p:cNvPicPr preferRelativeResize="0"/>
          <p:nvPr>
            <p:ph idx="2" type="pic"/>
          </p:nvPr>
        </p:nvPicPr>
        <p:blipFill rotWithShape="1">
          <a:blip r:embed="rId3">
            <a:alphaModFix/>
          </a:blip>
          <a:srcRect b="0" l="0" r="0" t="0"/>
          <a:stretch/>
        </p:blipFill>
        <p:spPr>
          <a:xfrm>
            <a:off x="3544863" y="1543050"/>
            <a:ext cx="2057400" cy="2057400"/>
          </a:xfrm>
          <a:prstGeom prst="snip1Rect">
            <a:avLst>
              <a:gd fmla="val 16667" name="adj"/>
            </a:avLst>
          </a:prstGeom>
        </p:spPr>
      </p:pic>
      <p:sp>
        <p:nvSpPr>
          <p:cNvPr id="435" name="Google Shape;435;p49"/>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                                         THANKYOU</a:t>
            </a:r>
            <a:endParaRPr/>
          </a:p>
        </p:txBody>
      </p:sp>
      <p:sp>
        <p:nvSpPr>
          <p:cNvPr id="436" name="Google Shape;436;p49"/>
          <p:cNvSpPr txBox="1"/>
          <p:nvPr>
            <p:ph idx="1" type="subTitle"/>
          </p:nvPr>
        </p:nvSpPr>
        <p:spPr>
          <a:xfrm>
            <a:off x="381100" y="3676650"/>
            <a:ext cx="2107500" cy="3540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 </a:t>
            </a:r>
            <a:endParaRPr/>
          </a:p>
        </p:txBody>
      </p:sp>
      <p:sp>
        <p:nvSpPr>
          <p:cNvPr id="437" name="Google Shape;437;p49"/>
          <p:cNvSpPr txBox="1"/>
          <p:nvPr>
            <p:ph idx="5" type="subTitle"/>
          </p:nvPr>
        </p:nvSpPr>
        <p:spPr>
          <a:xfrm>
            <a:off x="3494775" y="3676650"/>
            <a:ext cx="2107500" cy="3540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 </a:t>
            </a:r>
            <a:endParaRPr/>
          </a:p>
        </p:txBody>
      </p:sp>
      <p:sp>
        <p:nvSpPr>
          <p:cNvPr id="438" name="Google Shape;438;p49"/>
          <p:cNvSpPr txBox="1"/>
          <p:nvPr>
            <p:ph idx="6" type="subTitle"/>
          </p:nvPr>
        </p:nvSpPr>
        <p:spPr>
          <a:xfrm>
            <a:off x="6608438" y="3676650"/>
            <a:ext cx="2107500" cy="3540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 </a:t>
            </a:r>
            <a:endParaRPr/>
          </a:p>
        </p:txBody>
      </p:sp>
      <p:sp>
        <p:nvSpPr>
          <p:cNvPr id="439" name="Google Shape;439;p49"/>
          <p:cNvSpPr txBox="1"/>
          <p:nvPr>
            <p:ph idx="7"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 </a:t>
            </a:r>
            <a:endParaRPr/>
          </a:p>
        </p:txBody>
      </p:sp>
      <p:sp>
        <p:nvSpPr>
          <p:cNvPr id="440" name="Google Shape;440;p49"/>
          <p:cNvSpPr txBox="1"/>
          <p:nvPr>
            <p:ph idx="8"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41"/>
          <p:cNvSpPr txBox="1"/>
          <p:nvPr>
            <p:ph type="title"/>
          </p:nvPr>
        </p:nvSpPr>
        <p:spPr>
          <a:xfrm>
            <a:off x="333925" y="544250"/>
            <a:ext cx="30399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Table of Contents</a:t>
            </a:r>
            <a:endParaRPr/>
          </a:p>
        </p:txBody>
      </p:sp>
      <p:sp>
        <p:nvSpPr>
          <p:cNvPr id="327" name="Google Shape;327;p41"/>
          <p:cNvSpPr txBox="1"/>
          <p:nvPr>
            <p:ph idx="1" type="subTitle"/>
          </p:nvPr>
        </p:nvSpPr>
        <p:spPr>
          <a:xfrm>
            <a:off x="1149126" y="2348550"/>
            <a:ext cx="3234300" cy="433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Clr>
                <a:schemeClr val="accent1"/>
              </a:buClr>
              <a:buSzPts val="1100"/>
              <a:buNone/>
            </a:pPr>
            <a:r>
              <a:rPr lang="en"/>
              <a:t>What is GABAPENTIN 1600 mg?</a:t>
            </a:r>
            <a:endParaRPr/>
          </a:p>
        </p:txBody>
      </p:sp>
      <p:sp>
        <p:nvSpPr>
          <p:cNvPr id="328" name="Google Shape;328;p41"/>
          <p:cNvSpPr txBox="1"/>
          <p:nvPr>
            <p:ph idx="2" type="subTitle"/>
          </p:nvPr>
        </p:nvSpPr>
        <p:spPr>
          <a:xfrm>
            <a:off x="1149126" y="2802869"/>
            <a:ext cx="3234300" cy="433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Clr>
                <a:schemeClr val="accent1"/>
              </a:buClr>
              <a:buSzPts val="1100"/>
              <a:buNone/>
            </a:pPr>
            <a:r>
              <a:rPr lang="en"/>
              <a:t>Uses</a:t>
            </a:r>
            <a:endParaRPr/>
          </a:p>
        </p:txBody>
      </p:sp>
      <p:sp>
        <p:nvSpPr>
          <p:cNvPr id="329" name="Google Shape;329;p41"/>
          <p:cNvSpPr txBox="1"/>
          <p:nvPr>
            <p:ph idx="3" type="subTitle"/>
          </p:nvPr>
        </p:nvSpPr>
        <p:spPr>
          <a:xfrm>
            <a:off x="1149126" y="3257187"/>
            <a:ext cx="3234300" cy="433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Clr>
                <a:schemeClr val="accent1"/>
              </a:buClr>
              <a:buSzPts val="1100"/>
              <a:buNone/>
            </a:pPr>
            <a:r>
              <a:rPr lang="en"/>
              <a:t>Why Choose US.</a:t>
            </a:r>
            <a:endParaRPr/>
          </a:p>
        </p:txBody>
      </p:sp>
      <p:sp>
        <p:nvSpPr>
          <p:cNvPr id="330" name="Google Shape;330;p41"/>
          <p:cNvSpPr txBox="1"/>
          <p:nvPr>
            <p:ph idx="4" type="subTitle"/>
          </p:nvPr>
        </p:nvSpPr>
        <p:spPr>
          <a:xfrm>
            <a:off x="1149126" y="3711506"/>
            <a:ext cx="3234300" cy="433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Clr>
                <a:schemeClr val="accent1"/>
              </a:buClr>
              <a:buSzPts val="1100"/>
              <a:buNone/>
            </a:pPr>
            <a:r>
              <a:rPr lang="en"/>
              <a:t>Conclusion</a:t>
            </a:r>
            <a:r>
              <a:rPr lang="en"/>
              <a:t> </a:t>
            </a:r>
            <a:endParaRPr/>
          </a:p>
        </p:txBody>
      </p:sp>
      <p:sp>
        <p:nvSpPr>
          <p:cNvPr id="331" name="Google Shape;331;p41"/>
          <p:cNvSpPr txBox="1"/>
          <p:nvPr>
            <p:ph idx="5" type="subTitle"/>
          </p:nvPr>
        </p:nvSpPr>
        <p:spPr>
          <a:xfrm>
            <a:off x="1149126" y="4165824"/>
            <a:ext cx="3234300" cy="433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Clr>
                <a:schemeClr val="accent1"/>
              </a:buClr>
              <a:buSzPts val="1100"/>
              <a:buNone/>
            </a:pPr>
            <a:r>
              <a:rPr lang="en"/>
              <a:t> </a:t>
            </a:r>
            <a:endParaRPr/>
          </a:p>
        </p:txBody>
      </p:sp>
      <p:sp>
        <p:nvSpPr>
          <p:cNvPr id="332" name="Google Shape;332;p41"/>
          <p:cNvSpPr txBox="1"/>
          <p:nvPr>
            <p:ph idx="6" type="subTitle"/>
          </p:nvPr>
        </p:nvSpPr>
        <p:spPr>
          <a:xfrm>
            <a:off x="5327851" y="2348550"/>
            <a:ext cx="3234300" cy="433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Clr>
                <a:schemeClr val="accent1"/>
              </a:buClr>
              <a:buSzPts val="1100"/>
              <a:buNone/>
            </a:pPr>
            <a:r>
              <a:rPr lang="en"/>
              <a:t>History</a:t>
            </a:r>
            <a:endParaRPr/>
          </a:p>
        </p:txBody>
      </p:sp>
      <p:sp>
        <p:nvSpPr>
          <p:cNvPr id="333" name="Google Shape;333;p41"/>
          <p:cNvSpPr txBox="1"/>
          <p:nvPr>
            <p:ph idx="7" type="subTitle"/>
          </p:nvPr>
        </p:nvSpPr>
        <p:spPr>
          <a:xfrm>
            <a:off x="5327851" y="2802869"/>
            <a:ext cx="3234300" cy="433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Clr>
                <a:schemeClr val="accent1"/>
              </a:buClr>
              <a:buSzPts val="1100"/>
              <a:buNone/>
            </a:pPr>
            <a:r>
              <a:rPr lang="en"/>
              <a:t>Advantages and Disadvantages</a:t>
            </a:r>
            <a:endParaRPr/>
          </a:p>
        </p:txBody>
      </p:sp>
      <p:sp>
        <p:nvSpPr>
          <p:cNvPr id="334" name="Google Shape;334;p41"/>
          <p:cNvSpPr txBox="1"/>
          <p:nvPr>
            <p:ph idx="8" type="subTitle"/>
          </p:nvPr>
        </p:nvSpPr>
        <p:spPr>
          <a:xfrm>
            <a:off x="5327851" y="3257187"/>
            <a:ext cx="3234300" cy="433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Clr>
                <a:schemeClr val="accent1"/>
              </a:buClr>
              <a:buSzPts val="1100"/>
              <a:buNone/>
            </a:pPr>
            <a:r>
              <a:rPr lang="en"/>
              <a:t>Benefits of Gabapentin 1600 mg</a:t>
            </a:r>
            <a:endParaRPr/>
          </a:p>
        </p:txBody>
      </p:sp>
      <p:sp>
        <p:nvSpPr>
          <p:cNvPr id="335" name="Google Shape;335;p41"/>
          <p:cNvSpPr txBox="1"/>
          <p:nvPr>
            <p:ph idx="9" type="subTitle"/>
          </p:nvPr>
        </p:nvSpPr>
        <p:spPr>
          <a:xfrm>
            <a:off x="5327851" y="3711506"/>
            <a:ext cx="3234300" cy="4332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Thankyou</a:t>
            </a:r>
            <a:endParaRPr/>
          </a:p>
        </p:txBody>
      </p:sp>
      <p:sp>
        <p:nvSpPr>
          <p:cNvPr id="336" name="Google Shape;336;p41"/>
          <p:cNvSpPr txBox="1"/>
          <p:nvPr/>
        </p:nvSpPr>
        <p:spPr>
          <a:xfrm>
            <a:off x="365450" y="2348550"/>
            <a:ext cx="4767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dk2"/>
                </a:solidFill>
                <a:latin typeface="Inter Tight SemiBold"/>
                <a:ea typeface="Inter Tight SemiBold"/>
                <a:cs typeface="Inter Tight SemiBold"/>
                <a:sym typeface="Inter Tight SemiBold"/>
              </a:rPr>
              <a:t>1</a:t>
            </a:r>
            <a:endParaRPr sz="1700">
              <a:solidFill>
                <a:schemeClr val="dk2"/>
              </a:solidFill>
              <a:latin typeface="Inter Tight SemiBold"/>
              <a:ea typeface="Inter Tight SemiBold"/>
              <a:cs typeface="Inter Tight SemiBold"/>
              <a:sym typeface="Inter Tight SemiBold"/>
            </a:endParaRPr>
          </a:p>
        </p:txBody>
      </p:sp>
      <p:sp>
        <p:nvSpPr>
          <p:cNvPr id="337" name="Google Shape;337;p41"/>
          <p:cNvSpPr txBox="1"/>
          <p:nvPr/>
        </p:nvSpPr>
        <p:spPr>
          <a:xfrm>
            <a:off x="365450" y="2802868"/>
            <a:ext cx="4767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dk2"/>
                </a:solidFill>
                <a:latin typeface="Inter Tight SemiBold"/>
                <a:ea typeface="Inter Tight SemiBold"/>
                <a:cs typeface="Inter Tight SemiBold"/>
                <a:sym typeface="Inter Tight SemiBold"/>
              </a:rPr>
              <a:t>3</a:t>
            </a:r>
            <a:endParaRPr sz="1700">
              <a:solidFill>
                <a:schemeClr val="dk2"/>
              </a:solidFill>
              <a:latin typeface="Inter Tight SemiBold"/>
              <a:ea typeface="Inter Tight SemiBold"/>
              <a:cs typeface="Inter Tight SemiBold"/>
              <a:sym typeface="Inter Tight SemiBold"/>
            </a:endParaRPr>
          </a:p>
        </p:txBody>
      </p:sp>
      <p:sp>
        <p:nvSpPr>
          <p:cNvPr id="338" name="Google Shape;338;p41"/>
          <p:cNvSpPr txBox="1"/>
          <p:nvPr/>
        </p:nvSpPr>
        <p:spPr>
          <a:xfrm>
            <a:off x="365450" y="3257186"/>
            <a:ext cx="4767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dk2"/>
                </a:solidFill>
                <a:latin typeface="Inter Tight SemiBold"/>
                <a:ea typeface="Inter Tight SemiBold"/>
                <a:cs typeface="Inter Tight SemiBold"/>
                <a:sym typeface="Inter Tight SemiBold"/>
              </a:rPr>
              <a:t>5</a:t>
            </a:r>
            <a:endParaRPr sz="1700">
              <a:solidFill>
                <a:schemeClr val="dk2"/>
              </a:solidFill>
              <a:latin typeface="Inter Tight SemiBold"/>
              <a:ea typeface="Inter Tight SemiBold"/>
              <a:cs typeface="Inter Tight SemiBold"/>
              <a:sym typeface="Inter Tight SemiBold"/>
            </a:endParaRPr>
          </a:p>
        </p:txBody>
      </p:sp>
      <p:sp>
        <p:nvSpPr>
          <p:cNvPr id="339" name="Google Shape;339;p41"/>
          <p:cNvSpPr txBox="1"/>
          <p:nvPr/>
        </p:nvSpPr>
        <p:spPr>
          <a:xfrm>
            <a:off x="365450" y="3711504"/>
            <a:ext cx="4767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dk2"/>
                </a:solidFill>
                <a:latin typeface="Inter Tight SemiBold"/>
                <a:ea typeface="Inter Tight SemiBold"/>
                <a:cs typeface="Inter Tight SemiBold"/>
                <a:sym typeface="Inter Tight SemiBold"/>
              </a:rPr>
              <a:t>7</a:t>
            </a:r>
            <a:endParaRPr sz="1700">
              <a:solidFill>
                <a:schemeClr val="dk2"/>
              </a:solidFill>
              <a:latin typeface="Inter Tight SemiBold"/>
              <a:ea typeface="Inter Tight SemiBold"/>
              <a:cs typeface="Inter Tight SemiBold"/>
              <a:sym typeface="Inter Tight SemiBold"/>
            </a:endParaRPr>
          </a:p>
        </p:txBody>
      </p:sp>
      <p:sp>
        <p:nvSpPr>
          <p:cNvPr id="340" name="Google Shape;340;p41"/>
          <p:cNvSpPr txBox="1"/>
          <p:nvPr/>
        </p:nvSpPr>
        <p:spPr>
          <a:xfrm>
            <a:off x="365450" y="4165821"/>
            <a:ext cx="4767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700">
              <a:solidFill>
                <a:schemeClr val="dk2"/>
              </a:solidFill>
              <a:latin typeface="Inter Tight SemiBold"/>
              <a:ea typeface="Inter Tight SemiBold"/>
              <a:cs typeface="Inter Tight SemiBold"/>
              <a:sym typeface="Inter Tight SemiBold"/>
            </a:endParaRPr>
          </a:p>
        </p:txBody>
      </p:sp>
      <p:sp>
        <p:nvSpPr>
          <p:cNvPr id="341" name="Google Shape;341;p41"/>
          <p:cNvSpPr txBox="1"/>
          <p:nvPr/>
        </p:nvSpPr>
        <p:spPr>
          <a:xfrm>
            <a:off x="4620375" y="2348550"/>
            <a:ext cx="4767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dk2"/>
                </a:solidFill>
                <a:latin typeface="Inter Tight SemiBold"/>
                <a:ea typeface="Inter Tight SemiBold"/>
                <a:cs typeface="Inter Tight SemiBold"/>
                <a:sym typeface="Inter Tight SemiBold"/>
              </a:rPr>
              <a:t>2</a:t>
            </a:r>
            <a:endParaRPr sz="1700">
              <a:solidFill>
                <a:schemeClr val="dk2"/>
              </a:solidFill>
              <a:latin typeface="Inter Tight SemiBold"/>
              <a:ea typeface="Inter Tight SemiBold"/>
              <a:cs typeface="Inter Tight SemiBold"/>
              <a:sym typeface="Inter Tight SemiBold"/>
            </a:endParaRPr>
          </a:p>
        </p:txBody>
      </p:sp>
      <p:sp>
        <p:nvSpPr>
          <p:cNvPr id="342" name="Google Shape;342;p41"/>
          <p:cNvSpPr txBox="1"/>
          <p:nvPr/>
        </p:nvSpPr>
        <p:spPr>
          <a:xfrm>
            <a:off x="4620375" y="2802868"/>
            <a:ext cx="4767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dk2"/>
                </a:solidFill>
                <a:latin typeface="Inter Tight SemiBold"/>
                <a:ea typeface="Inter Tight SemiBold"/>
                <a:cs typeface="Inter Tight SemiBold"/>
                <a:sym typeface="Inter Tight SemiBold"/>
              </a:rPr>
              <a:t>4</a:t>
            </a:r>
            <a:endParaRPr sz="1700">
              <a:solidFill>
                <a:schemeClr val="dk2"/>
              </a:solidFill>
              <a:latin typeface="Inter Tight SemiBold"/>
              <a:ea typeface="Inter Tight SemiBold"/>
              <a:cs typeface="Inter Tight SemiBold"/>
              <a:sym typeface="Inter Tight SemiBold"/>
            </a:endParaRPr>
          </a:p>
        </p:txBody>
      </p:sp>
      <p:sp>
        <p:nvSpPr>
          <p:cNvPr id="343" name="Google Shape;343;p41"/>
          <p:cNvSpPr txBox="1"/>
          <p:nvPr/>
        </p:nvSpPr>
        <p:spPr>
          <a:xfrm>
            <a:off x="4620375" y="3257186"/>
            <a:ext cx="4767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dk2"/>
                </a:solidFill>
                <a:latin typeface="Inter Tight SemiBold"/>
                <a:ea typeface="Inter Tight SemiBold"/>
                <a:cs typeface="Inter Tight SemiBold"/>
                <a:sym typeface="Inter Tight SemiBold"/>
              </a:rPr>
              <a:t>6</a:t>
            </a:r>
            <a:endParaRPr sz="1700">
              <a:solidFill>
                <a:schemeClr val="dk2"/>
              </a:solidFill>
              <a:latin typeface="Inter Tight SemiBold"/>
              <a:ea typeface="Inter Tight SemiBold"/>
              <a:cs typeface="Inter Tight SemiBold"/>
              <a:sym typeface="Inter Tight SemiBold"/>
            </a:endParaRPr>
          </a:p>
        </p:txBody>
      </p:sp>
      <p:sp>
        <p:nvSpPr>
          <p:cNvPr id="344" name="Google Shape;344;p41"/>
          <p:cNvSpPr txBox="1"/>
          <p:nvPr/>
        </p:nvSpPr>
        <p:spPr>
          <a:xfrm>
            <a:off x="4620375" y="3711504"/>
            <a:ext cx="4767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dk2"/>
                </a:solidFill>
                <a:latin typeface="Inter Tight SemiBold"/>
                <a:ea typeface="Inter Tight SemiBold"/>
                <a:cs typeface="Inter Tight SemiBold"/>
                <a:sym typeface="Inter Tight SemiBold"/>
              </a:rPr>
              <a:t>8</a:t>
            </a:r>
            <a:endParaRPr sz="1700">
              <a:solidFill>
                <a:schemeClr val="dk2"/>
              </a:solidFill>
              <a:latin typeface="Inter Tight SemiBold"/>
              <a:ea typeface="Inter Tight SemiBold"/>
              <a:cs typeface="Inter Tight SemiBold"/>
              <a:sym typeface="Inter Tight SemiBold"/>
            </a:endParaRPr>
          </a:p>
        </p:txBody>
      </p:sp>
      <p:pic>
        <p:nvPicPr>
          <p:cNvPr id="345" name="Google Shape;345;p41"/>
          <p:cNvPicPr preferRelativeResize="0"/>
          <p:nvPr/>
        </p:nvPicPr>
        <p:blipFill>
          <a:blip r:embed="rId3">
            <a:alphaModFix/>
          </a:blip>
          <a:stretch>
            <a:fillRect/>
          </a:stretch>
        </p:blipFill>
        <p:spPr>
          <a:xfrm>
            <a:off x="6477275" y="406850"/>
            <a:ext cx="2483475" cy="3893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pic>
        <p:nvPicPr>
          <p:cNvPr id="350" name="Google Shape;350;p42"/>
          <p:cNvPicPr preferRelativeResize="0"/>
          <p:nvPr>
            <p:ph idx="2" type="pic"/>
          </p:nvPr>
        </p:nvPicPr>
        <p:blipFill rotWithShape="1">
          <a:blip r:embed="rId3">
            <a:alphaModFix/>
          </a:blip>
          <a:srcRect b="0" l="377" r="367" t="0"/>
          <a:stretch/>
        </p:blipFill>
        <p:spPr>
          <a:xfrm rot="-300067">
            <a:off x="550589" y="883785"/>
            <a:ext cx="3630622" cy="3658027"/>
          </a:xfrm>
          <a:prstGeom prst="snip1Rect">
            <a:avLst>
              <a:gd fmla="val 16667" name="adj"/>
            </a:avLst>
          </a:prstGeom>
        </p:spPr>
      </p:pic>
      <p:sp>
        <p:nvSpPr>
          <p:cNvPr id="351" name="Google Shape;351;p42"/>
          <p:cNvSpPr txBox="1"/>
          <p:nvPr>
            <p:ph idx="12" type="sldNum"/>
          </p:nvPr>
        </p:nvSpPr>
        <p:spPr>
          <a:xfrm>
            <a:off x="8318025" y="205550"/>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52" name="Google Shape;352;p42"/>
          <p:cNvSpPr txBox="1"/>
          <p:nvPr>
            <p:ph type="title"/>
          </p:nvPr>
        </p:nvSpPr>
        <p:spPr>
          <a:xfrm>
            <a:off x="5204625" y="1249533"/>
            <a:ext cx="3662100" cy="960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What is Gabapentin 1600 mg.</a:t>
            </a:r>
            <a:endParaRPr/>
          </a:p>
        </p:txBody>
      </p:sp>
      <p:sp>
        <p:nvSpPr>
          <p:cNvPr id="353" name="Google Shape;353;p42"/>
          <p:cNvSpPr txBox="1"/>
          <p:nvPr>
            <p:ph idx="1" type="body"/>
          </p:nvPr>
        </p:nvSpPr>
        <p:spPr>
          <a:xfrm>
            <a:off x="5204625" y="2291400"/>
            <a:ext cx="3935700" cy="1522200"/>
          </a:xfrm>
          <a:prstGeom prst="rect">
            <a:avLst/>
          </a:prstGeom>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accent1"/>
              </a:buClr>
              <a:buSzPts val="1100"/>
              <a:buFont typeface="Arial"/>
              <a:buNone/>
            </a:pPr>
            <a:r>
              <a:rPr lang="en" sz="1100">
                <a:solidFill>
                  <a:schemeClr val="accent1"/>
                </a:solidFill>
                <a:latin typeface="Arial"/>
                <a:ea typeface="Arial"/>
                <a:cs typeface="Arial"/>
                <a:sym typeface="Arial"/>
              </a:rPr>
              <a:t>The working of this medicine Gabapentin 1600 mg is mainly responsible for relieving neuropathic pain and preventing partial seizures in an individual’s brain. It acts as a  neurotransmitter in the Central Nervous System (CNS). It's primarily used to treat partial seizures in adults and children. It's also used to treat nerve pain caused by a shingles infection. </a:t>
            </a:r>
            <a:endParaRPr/>
          </a:p>
        </p:txBody>
      </p:sp>
      <p:sp>
        <p:nvSpPr>
          <p:cNvPr id="354" name="Google Shape;354;p42"/>
          <p:cNvSpPr txBox="1"/>
          <p:nvPr>
            <p:ph idx="3"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 </a:t>
            </a:r>
            <a:endParaRPr/>
          </a:p>
        </p:txBody>
      </p:sp>
      <p:sp>
        <p:nvSpPr>
          <p:cNvPr id="355" name="Google Shape;355;p42"/>
          <p:cNvSpPr txBox="1"/>
          <p:nvPr>
            <p:ph idx="4"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 </a:t>
            </a:r>
            <a:endParaRPr/>
          </a:p>
        </p:txBody>
      </p:sp>
      <p:sp>
        <p:nvSpPr>
          <p:cNvPr id="356" name="Google Shape;356;p42"/>
          <p:cNvSpPr/>
          <p:nvPr/>
        </p:nvSpPr>
        <p:spPr>
          <a:xfrm flipH="1" rot="5098785">
            <a:off x="3453376" y="771412"/>
            <a:ext cx="589662" cy="590559"/>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SemiBold"/>
                <a:ea typeface="Inter Tight SemiBold"/>
                <a:cs typeface="Inter Tight SemiBold"/>
                <a:sym typeface="Inter Tight SemiBold"/>
              </a:rPr>
              <a:t> </a:t>
            </a:r>
            <a:endParaRPr>
              <a:solidFill>
                <a:schemeClr val="lt2"/>
              </a:solidFill>
              <a:latin typeface="Inter Tight SemiBold"/>
              <a:ea typeface="Inter Tight SemiBold"/>
              <a:cs typeface="Inter Tight SemiBold"/>
              <a:sym typeface="Inter Tight SemiBold"/>
            </a:endParaRPr>
          </a:p>
        </p:txBody>
      </p:sp>
      <p:pic>
        <p:nvPicPr>
          <p:cNvPr id="357" name="Google Shape;357;p42"/>
          <p:cNvPicPr preferRelativeResize="0"/>
          <p:nvPr/>
        </p:nvPicPr>
        <p:blipFill>
          <a:blip r:embed="rId4">
            <a:alphaModFix/>
          </a:blip>
          <a:stretch>
            <a:fillRect/>
          </a:stretch>
        </p:blipFill>
        <p:spPr>
          <a:xfrm>
            <a:off x="6477275" y="406850"/>
            <a:ext cx="2483475" cy="3893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43"/>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63" name="Google Shape;363;p43"/>
          <p:cNvSpPr txBox="1"/>
          <p:nvPr>
            <p:ph type="title"/>
          </p:nvPr>
        </p:nvSpPr>
        <p:spPr>
          <a:xfrm>
            <a:off x="2479675" y="1637413"/>
            <a:ext cx="4184700" cy="615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History of Gabapentin 1600 mg.</a:t>
            </a:r>
            <a:endParaRPr/>
          </a:p>
        </p:txBody>
      </p:sp>
      <p:sp>
        <p:nvSpPr>
          <p:cNvPr id="364" name="Google Shape;364;p43"/>
          <p:cNvSpPr txBox="1"/>
          <p:nvPr>
            <p:ph idx="1" type="body"/>
          </p:nvPr>
        </p:nvSpPr>
        <p:spPr>
          <a:xfrm>
            <a:off x="2479675" y="2291377"/>
            <a:ext cx="4184700" cy="17547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Gabapentin was approved in 1993 by the US Food and Drug Administration (FDA) initially only for treatment of epilepsy as an adjunct to anticonvulsant therapy, but in 2004 was also approved as an analgesic for post-herpetic neuralgia .</a:t>
            </a:r>
            <a:endParaRPr/>
          </a:p>
        </p:txBody>
      </p:sp>
      <p:sp>
        <p:nvSpPr>
          <p:cNvPr id="365" name="Google Shape;365;p43"/>
          <p:cNvSpPr txBox="1"/>
          <p:nvPr>
            <p:ph idx="2"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 </a:t>
            </a:r>
            <a:endParaRPr/>
          </a:p>
        </p:txBody>
      </p:sp>
      <p:sp>
        <p:nvSpPr>
          <p:cNvPr id="366" name="Google Shape;366;p43"/>
          <p:cNvSpPr txBox="1"/>
          <p:nvPr>
            <p:ph idx="3"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 </a:t>
            </a:r>
            <a:endParaRPr/>
          </a:p>
        </p:txBody>
      </p:sp>
      <p:pic>
        <p:nvPicPr>
          <p:cNvPr id="367" name="Google Shape;367;p43"/>
          <p:cNvPicPr preferRelativeResize="0"/>
          <p:nvPr/>
        </p:nvPicPr>
        <p:blipFill>
          <a:blip r:embed="rId3">
            <a:alphaModFix/>
          </a:blip>
          <a:stretch>
            <a:fillRect/>
          </a:stretch>
        </p:blipFill>
        <p:spPr>
          <a:xfrm>
            <a:off x="606775" y="498050"/>
            <a:ext cx="2483475" cy="3893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pic>
        <p:nvPicPr>
          <p:cNvPr id="372" name="Google Shape;372;p44"/>
          <p:cNvPicPr preferRelativeResize="0"/>
          <p:nvPr/>
        </p:nvPicPr>
        <p:blipFill rotWithShape="1">
          <a:blip r:embed="rId3">
            <a:alphaModFix/>
          </a:blip>
          <a:srcRect b="0" l="0" r="0" t="0"/>
          <a:stretch/>
        </p:blipFill>
        <p:spPr>
          <a:xfrm rot="300238">
            <a:off x="6670713" y="2985783"/>
            <a:ext cx="1936380" cy="1936380"/>
          </a:xfrm>
          <a:prstGeom prst="snip1Rect">
            <a:avLst>
              <a:gd fmla="val 16667" name="adj"/>
            </a:avLst>
          </a:prstGeom>
          <a:noFill/>
          <a:ln>
            <a:noFill/>
          </a:ln>
        </p:spPr>
      </p:pic>
      <p:sp>
        <p:nvSpPr>
          <p:cNvPr id="373" name="Google Shape;373;p44"/>
          <p:cNvSpPr txBox="1"/>
          <p:nvPr>
            <p:ph idx="13"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 </a:t>
            </a:r>
            <a:endParaRPr/>
          </a:p>
        </p:txBody>
      </p:sp>
      <p:sp>
        <p:nvSpPr>
          <p:cNvPr id="374" name="Google Shape;374;p44"/>
          <p:cNvSpPr txBox="1"/>
          <p:nvPr>
            <p:ph idx="14"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Clr>
                <a:schemeClr val="accent1"/>
              </a:buClr>
              <a:buSzPts val="1100"/>
              <a:buNone/>
            </a:pPr>
            <a:r>
              <a:rPr lang="en"/>
              <a:t> </a:t>
            </a:r>
            <a:endParaRPr/>
          </a:p>
        </p:txBody>
      </p:sp>
      <p:sp>
        <p:nvSpPr>
          <p:cNvPr id="375" name="Google Shape;375;p44"/>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76" name="Google Shape;376;p44"/>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   USES</a:t>
            </a:r>
            <a:endParaRPr/>
          </a:p>
        </p:txBody>
      </p:sp>
      <p:sp>
        <p:nvSpPr>
          <p:cNvPr id="377" name="Google Shape;377;p44"/>
          <p:cNvSpPr txBox="1"/>
          <p:nvPr>
            <p:ph idx="6" type="subTitle"/>
          </p:nvPr>
        </p:nvSpPr>
        <p:spPr>
          <a:xfrm>
            <a:off x="3219300" y="1182922"/>
            <a:ext cx="2705400" cy="3540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 </a:t>
            </a:r>
            <a:endParaRPr/>
          </a:p>
        </p:txBody>
      </p:sp>
      <p:sp>
        <p:nvSpPr>
          <p:cNvPr id="378" name="Google Shape;378;p44"/>
          <p:cNvSpPr txBox="1"/>
          <p:nvPr>
            <p:ph idx="1" type="subTitle"/>
          </p:nvPr>
        </p:nvSpPr>
        <p:spPr>
          <a:xfrm>
            <a:off x="381063" y="1182922"/>
            <a:ext cx="2705400" cy="3540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 </a:t>
            </a:r>
            <a:endParaRPr/>
          </a:p>
        </p:txBody>
      </p:sp>
      <p:sp>
        <p:nvSpPr>
          <p:cNvPr id="379" name="Google Shape;379;p44"/>
          <p:cNvSpPr txBox="1"/>
          <p:nvPr>
            <p:ph idx="5" type="body"/>
          </p:nvPr>
        </p:nvSpPr>
        <p:spPr>
          <a:xfrm>
            <a:off x="381075" y="1521625"/>
            <a:ext cx="3024900" cy="3540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sz="1100"/>
              <a:t> </a:t>
            </a:r>
            <a:endParaRPr sz="1100"/>
          </a:p>
        </p:txBody>
      </p:sp>
      <p:sp>
        <p:nvSpPr>
          <p:cNvPr id="380" name="Google Shape;380;p44"/>
          <p:cNvSpPr txBox="1"/>
          <p:nvPr>
            <p:ph idx="7" type="body"/>
          </p:nvPr>
        </p:nvSpPr>
        <p:spPr>
          <a:xfrm>
            <a:off x="3219300" y="1521625"/>
            <a:ext cx="2965200" cy="646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t/>
            </a:r>
            <a:endParaRPr/>
          </a:p>
          <a:p>
            <a:pPr indent="0" lvl="0" marL="0" rtl="0" algn="l">
              <a:spcBef>
                <a:spcPts val="1200"/>
              </a:spcBef>
              <a:spcAft>
                <a:spcPts val="1200"/>
              </a:spcAft>
              <a:buNone/>
            </a:pPr>
            <a:r>
              <a:rPr lang="en"/>
              <a:t> </a:t>
            </a:r>
            <a:endParaRPr/>
          </a:p>
        </p:txBody>
      </p:sp>
      <p:sp>
        <p:nvSpPr>
          <p:cNvPr id="381" name="Google Shape;381;p44"/>
          <p:cNvSpPr txBox="1"/>
          <p:nvPr>
            <p:ph idx="8" type="subTitle"/>
          </p:nvPr>
        </p:nvSpPr>
        <p:spPr>
          <a:xfrm>
            <a:off x="6057538" y="1182922"/>
            <a:ext cx="2705400" cy="3540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 </a:t>
            </a:r>
            <a:endParaRPr/>
          </a:p>
        </p:txBody>
      </p:sp>
      <p:sp>
        <p:nvSpPr>
          <p:cNvPr id="382" name="Google Shape;382;p44"/>
          <p:cNvSpPr txBox="1"/>
          <p:nvPr>
            <p:ph idx="9" type="body"/>
          </p:nvPr>
        </p:nvSpPr>
        <p:spPr>
          <a:xfrm>
            <a:off x="6057538" y="1521625"/>
            <a:ext cx="2705400" cy="3387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 </a:t>
            </a:r>
            <a:endParaRPr/>
          </a:p>
        </p:txBody>
      </p:sp>
      <p:sp>
        <p:nvSpPr>
          <p:cNvPr id="383" name="Google Shape;383;p44"/>
          <p:cNvSpPr/>
          <p:nvPr/>
        </p:nvSpPr>
        <p:spPr>
          <a:xfrm rot="298323">
            <a:off x="8121130" y="2752891"/>
            <a:ext cx="321911" cy="321911"/>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latin typeface="Inter Tight"/>
              <a:ea typeface="Inter Tight"/>
              <a:cs typeface="Inter Tight"/>
              <a:sym typeface="Inter Tight"/>
            </a:endParaRPr>
          </a:p>
        </p:txBody>
      </p:sp>
      <p:pic>
        <p:nvPicPr>
          <p:cNvPr id="384" name="Google Shape;384;p44"/>
          <p:cNvPicPr preferRelativeResize="0"/>
          <p:nvPr/>
        </p:nvPicPr>
        <p:blipFill>
          <a:blip r:embed="rId4">
            <a:alphaModFix/>
          </a:blip>
          <a:stretch>
            <a:fillRect/>
          </a:stretch>
        </p:blipFill>
        <p:spPr>
          <a:xfrm>
            <a:off x="6477275" y="406850"/>
            <a:ext cx="2483475" cy="389300"/>
          </a:xfrm>
          <a:prstGeom prst="rect">
            <a:avLst/>
          </a:prstGeom>
          <a:noFill/>
          <a:ln>
            <a:noFill/>
          </a:ln>
        </p:spPr>
      </p:pic>
      <p:sp>
        <p:nvSpPr>
          <p:cNvPr id="385" name="Google Shape;385;p44"/>
          <p:cNvSpPr txBox="1"/>
          <p:nvPr/>
        </p:nvSpPr>
        <p:spPr>
          <a:xfrm>
            <a:off x="585075" y="1521625"/>
            <a:ext cx="5776200" cy="271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1"/>
                </a:solidFill>
                <a:latin typeface="Inter Tight"/>
                <a:ea typeface="Inter Tight"/>
                <a:cs typeface="Inter Tight"/>
                <a:sym typeface="Inter Tight"/>
              </a:rPr>
              <a:t>Gabapentin is used to treat epilepsy. It's also taken for nerve pain, which can be caused by different conditions, including diabetes and shingles. Nerve pain can also happen after an injury. In epilepsy, it's thought that gabapentin stops seizures by reducing the abnormal electrical activity in the brain. The long-term use of gabapentin has been known to create several health issues that can continue on long after use has ceased. Some of the most common long-term side effects of gabapentin use can include the following: Mood changes. Behavioral changes.</a:t>
            </a:r>
            <a:endParaRPr sz="1700">
              <a:solidFill>
                <a:schemeClr val="dk1"/>
              </a:solidFill>
              <a:latin typeface="Inter Tight"/>
              <a:ea typeface="Inter Tight"/>
              <a:cs typeface="Inter Tight"/>
              <a:sym typeface="Inter T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45"/>
          <p:cNvSpPr txBox="1"/>
          <p:nvPr>
            <p:ph idx="3"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 </a:t>
            </a:r>
            <a:endParaRPr/>
          </a:p>
        </p:txBody>
      </p:sp>
      <p:sp>
        <p:nvSpPr>
          <p:cNvPr id="391" name="Google Shape;391;p45"/>
          <p:cNvSpPr txBox="1"/>
          <p:nvPr>
            <p:ph idx="4"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Clr>
                <a:schemeClr val="accent1"/>
              </a:buClr>
              <a:buSzPts val="1100"/>
              <a:buFont typeface="Arial"/>
              <a:buNone/>
            </a:pPr>
            <a:r>
              <a:rPr lang="en"/>
              <a:t> </a:t>
            </a:r>
            <a:endParaRPr/>
          </a:p>
        </p:txBody>
      </p:sp>
      <p:sp>
        <p:nvSpPr>
          <p:cNvPr id="392" name="Google Shape;392;p45"/>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393" name="Google Shape;393;p45"/>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Advantage and Disadvantages.</a:t>
            </a:r>
            <a:endParaRPr/>
          </a:p>
        </p:txBody>
      </p:sp>
      <p:sp>
        <p:nvSpPr>
          <p:cNvPr id="394" name="Google Shape;394;p45"/>
          <p:cNvSpPr txBox="1"/>
          <p:nvPr>
            <p:ph idx="1" type="body"/>
          </p:nvPr>
        </p:nvSpPr>
        <p:spPr>
          <a:xfrm>
            <a:off x="333925" y="1163150"/>
            <a:ext cx="8475600" cy="32631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Advantages</a:t>
            </a:r>
            <a:r>
              <a:rPr lang="en"/>
              <a:t>.</a:t>
            </a:r>
            <a:endParaRPr/>
          </a:p>
          <a:p>
            <a:pPr indent="0" lvl="0" marL="0" rtl="0" algn="l">
              <a:spcBef>
                <a:spcPts val="1200"/>
              </a:spcBef>
              <a:spcAft>
                <a:spcPts val="0"/>
              </a:spcAft>
              <a:buNone/>
            </a:pPr>
            <a:r>
              <a:rPr lang="en"/>
              <a:t>G</a:t>
            </a:r>
            <a:r>
              <a:rPr lang="en"/>
              <a:t>abapentin might be a good at positive treatment for neuropathic pain symptoms such as spontaneous pain, paresthesia, dysesthesia, allodynia, hyperalgesia, and hyperpathia on the basis of the proposed mechanisms of ectopic activity and peripheral and central sensitization.</a:t>
            </a:r>
            <a:endParaRPr/>
          </a:p>
          <a:p>
            <a:pPr indent="0" lvl="0" marL="0" rtl="0" algn="l">
              <a:spcBef>
                <a:spcPts val="1200"/>
              </a:spcBef>
              <a:spcAft>
                <a:spcPts val="0"/>
              </a:spcAft>
              <a:buNone/>
            </a:pPr>
            <a:r>
              <a:rPr lang="en"/>
              <a:t>Disadvantages.</a:t>
            </a:r>
            <a:endParaRPr/>
          </a:p>
          <a:p>
            <a:pPr indent="0" lvl="0" marL="0" rtl="0" algn="l">
              <a:spcBef>
                <a:spcPts val="1200"/>
              </a:spcBef>
              <a:spcAft>
                <a:spcPts val="1200"/>
              </a:spcAft>
              <a:buNone/>
            </a:pPr>
            <a:r>
              <a:rPr lang="en"/>
              <a:t>Gabapentin may cause vision changes, clumsiness, unsteadiness, dizziness, drowsiness, sleepiness, or trouble with thinking. Make sure you know how you react to this medicine before you drive, use machines, or do anything else that could be dangerous if you are not alert, well-coordinated, or able to think or see well.</a:t>
            </a:r>
            <a:endParaRPr/>
          </a:p>
        </p:txBody>
      </p:sp>
      <p:pic>
        <p:nvPicPr>
          <p:cNvPr id="395" name="Google Shape;395;p45"/>
          <p:cNvPicPr preferRelativeResize="0"/>
          <p:nvPr/>
        </p:nvPicPr>
        <p:blipFill>
          <a:blip r:embed="rId3">
            <a:alphaModFix/>
          </a:blip>
          <a:stretch>
            <a:fillRect/>
          </a:stretch>
        </p:blipFill>
        <p:spPr>
          <a:xfrm>
            <a:off x="6477275" y="406850"/>
            <a:ext cx="2483475" cy="3893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pic>
        <p:nvPicPr>
          <p:cNvPr descr="Green DNA." id="400" name="Google Shape;400;p46"/>
          <p:cNvPicPr preferRelativeResize="0"/>
          <p:nvPr/>
        </p:nvPicPr>
        <p:blipFill rotWithShape="1">
          <a:blip r:embed="rId3">
            <a:alphaModFix/>
          </a:blip>
          <a:srcRect b="0" l="11860" r="11867" t="0"/>
          <a:stretch/>
        </p:blipFill>
        <p:spPr>
          <a:xfrm rot="300026">
            <a:off x="4901171" y="1396103"/>
            <a:ext cx="3954651" cy="3455652"/>
          </a:xfrm>
          <a:prstGeom prst="snip1Rect">
            <a:avLst>
              <a:gd fmla="val 16667" name="adj"/>
            </a:avLst>
          </a:prstGeom>
          <a:noFill/>
          <a:ln>
            <a:noFill/>
          </a:ln>
        </p:spPr>
      </p:pic>
      <p:sp>
        <p:nvSpPr>
          <p:cNvPr id="401" name="Google Shape;401;p46"/>
          <p:cNvSpPr txBox="1"/>
          <p:nvPr>
            <p:ph idx="3"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 </a:t>
            </a:r>
            <a:endParaRPr/>
          </a:p>
        </p:txBody>
      </p:sp>
      <p:sp>
        <p:nvSpPr>
          <p:cNvPr id="402" name="Google Shape;402;p46"/>
          <p:cNvSpPr txBox="1"/>
          <p:nvPr>
            <p:ph idx="4"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Clr>
                <a:schemeClr val="accent1"/>
              </a:buClr>
              <a:buSzPts val="1100"/>
              <a:buNone/>
            </a:pPr>
            <a:r>
              <a:rPr lang="en"/>
              <a:t> </a:t>
            </a:r>
            <a:endParaRPr/>
          </a:p>
        </p:txBody>
      </p:sp>
      <p:sp>
        <p:nvSpPr>
          <p:cNvPr id="403" name="Google Shape;403;p46"/>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04" name="Google Shape;404;p46"/>
          <p:cNvSpPr txBox="1"/>
          <p:nvPr>
            <p:ph type="title"/>
          </p:nvPr>
        </p:nvSpPr>
        <p:spPr>
          <a:xfrm>
            <a:off x="333925" y="577983"/>
            <a:ext cx="3662100" cy="960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Why Choose us.</a:t>
            </a:r>
            <a:endParaRPr/>
          </a:p>
        </p:txBody>
      </p:sp>
      <p:sp>
        <p:nvSpPr>
          <p:cNvPr id="405" name="Google Shape;405;p46"/>
          <p:cNvSpPr txBox="1"/>
          <p:nvPr>
            <p:ph idx="1" type="body"/>
          </p:nvPr>
        </p:nvSpPr>
        <p:spPr>
          <a:xfrm>
            <a:off x="333925" y="1750127"/>
            <a:ext cx="3662100" cy="25398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Gabapentin is used to treat epilepsy. It's also taken for nerve pain, which can be caused by different conditions, including diabetes and shingles. Nerve pain can also happen after an injury. In epilepsy, it's thought that gabapentin stops seizures by reducing the abnormal electrical activity in the brain.</a:t>
            </a:r>
            <a:endParaRPr/>
          </a:p>
        </p:txBody>
      </p:sp>
      <p:sp>
        <p:nvSpPr>
          <p:cNvPr id="406" name="Google Shape;406;p46"/>
          <p:cNvSpPr/>
          <p:nvPr/>
        </p:nvSpPr>
        <p:spPr>
          <a:xfrm rot="299037">
            <a:off x="8398269" y="1562538"/>
            <a:ext cx="576680" cy="577876"/>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lt2"/>
                </a:solidFill>
                <a:latin typeface="Inter Tight SemiBold"/>
                <a:ea typeface="Inter Tight SemiBold"/>
                <a:cs typeface="Inter Tight SemiBold"/>
                <a:sym typeface="Inter Tight SemiBold"/>
              </a:rPr>
              <a:t> </a:t>
            </a:r>
            <a:endParaRPr>
              <a:solidFill>
                <a:schemeClr val="lt2"/>
              </a:solidFill>
              <a:latin typeface="Inter Tight SemiBold"/>
              <a:ea typeface="Inter Tight SemiBold"/>
              <a:cs typeface="Inter Tight SemiBold"/>
              <a:sym typeface="Inter Tight SemiBold"/>
            </a:endParaRPr>
          </a:p>
        </p:txBody>
      </p:sp>
      <p:pic>
        <p:nvPicPr>
          <p:cNvPr id="407" name="Google Shape;407;p46"/>
          <p:cNvPicPr preferRelativeResize="0"/>
          <p:nvPr/>
        </p:nvPicPr>
        <p:blipFill>
          <a:blip r:embed="rId4">
            <a:alphaModFix/>
          </a:blip>
          <a:stretch>
            <a:fillRect/>
          </a:stretch>
        </p:blipFill>
        <p:spPr>
          <a:xfrm>
            <a:off x="6477275" y="406850"/>
            <a:ext cx="2483475" cy="389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47"/>
          <p:cNvSpPr txBox="1"/>
          <p:nvPr>
            <p:ph idx="2"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 </a:t>
            </a:r>
            <a:endParaRPr/>
          </a:p>
        </p:txBody>
      </p:sp>
      <p:sp>
        <p:nvSpPr>
          <p:cNvPr id="413" name="Google Shape;413;p47"/>
          <p:cNvSpPr txBox="1"/>
          <p:nvPr>
            <p:ph idx="3"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 </a:t>
            </a:r>
            <a:endParaRPr/>
          </a:p>
        </p:txBody>
      </p:sp>
      <p:sp>
        <p:nvSpPr>
          <p:cNvPr id="414" name="Google Shape;414;p47"/>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15" name="Google Shape;415;p47"/>
          <p:cNvSpPr txBox="1"/>
          <p:nvPr>
            <p:ph idx="1" type="body"/>
          </p:nvPr>
        </p:nvSpPr>
        <p:spPr>
          <a:xfrm>
            <a:off x="2479675" y="1806725"/>
            <a:ext cx="4184700" cy="39405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Gabapentin is used to treat epilepsy. It's also taken for nerve pain, which can be caused by different conditions, including diabetes and shingles. </a:t>
            </a:r>
            <a:endParaRPr/>
          </a:p>
          <a:p>
            <a:pPr indent="0" lvl="0" marL="0" rtl="0" algn="l">
              <a:spcBef>
                <a:spcPts val="1200"/>
              </a:spcBef>
              <a:spcAft>
                <a:spcPts val="0"/>
              </a:spcAft>
              <a:buNone/>
            </a:pPr>
            <a:r>
              <a:rPr lang="en"/>
              <a:t>Nerve pain can also happen after an injury. In epilepsy, it's thought that gabapentin stops seizures by reducing the abnormal electrical activity in the brain.</a:t>
            </a:r>
            <a:endParaRPr/>
          </a:p>
          <a:p>
            <a:pPr indent="0" lvl="0" marL="0" rtl="0" algn="l">
              <a:spcBef>
                <a:spcPts val="1200"/>
              </a:spcBef>
              <a:spcAft>
                <a:spcPts val="0"/>
              </a:spcAft>
              <a:buClr>
                <a:schemeClr val="accent1"/>
              </a:buClr>
              <a:buSzPts val="1100"/>
              <a:buFont typeface="Arial"/>
              <a:buNone/>
            </a:pPr>
            <a:r>
              <a:rPr lang="en"/>
              <a:t>Treat moderate-too-severe primary restless legs syndrome.</a:t>
            </a:r>
            <a:endParaRPr/>
          </a:p>
          <a:p>
            <a:pPr indent="0" lvl="0" marL="0" rtl="0" algn="l">
              <a:spcBef>
                <a:spcPts val="1200"/>
              </a:spcBef>
              <a:spcAft>
                <a:spcPts val="0"/>
              </a:spcAft>
              <a:buClr>
                <a:schemeClr val="accent1"/>
              </a:buClr>
              <a:buSzPts val="1100"/>
              <a:buFont typeface="Arial"/>
              <a:buNone/>
            </a:pPr>
            <a:r>
              <a:t/>
            </a:r>
            <a:endParaRPr/>
          </a:p>
          <a:p>
            <a:pPr indent="0" lvl="0" marL="0" rtl="0" algn="l">
              <a:spcBef>
                <a:spcPts val="1200"/>
              </a:spcBef>
              <a:spcAft>
                <a:spcPts val="1200"/>
              </a:spcAft>
              <a:buNone/>
            </a:pPr>
            <a:r>
              <a:t/>
            </a:r>
            <a:endParaRPr/>
          </a:p>
        </p:txBody>
      </p:sp>
      <p:sp>
        <p:nvSpPr>
          <p:cNvPr id="416" name="Google Shape;416;p47"/>
          <p:cNvSpPr txBox="1"/>
          <p:nvPr>
            <p:ph type="title"/>
          </p:nvPr>
        </p:nvSpPr>
        <p:spPr>
          <a:xfrm>
            <a:off x="2479675" y="941221"/>
            <a:ext cx="4184700" cy="8655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Benefits of Gabapentin 1600 mg.</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48"/>
          <p:cNvSpPr txBox="1"/>
          <p:nvPr>
            <p:ph idx="7" type="subTitle"/>
          </p:nvPr>
        </p:nvSpPr>
        <p:spPr>
          <a:xfrm>
            <a:off x="1716575" y="205550"/>
            <a:ext cx="28554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lang="en"/>
              <a:t>Amino Acids &amp; Proteins</a:t>
            </a:r>
            <a:endParaRPr/>
          </a:p>
        </p:txBody>
      </p:sp>
      <p:sp>
        <p:nvSpPr>
          <p:cNvPr id="422" name="Google Shape;422;p48"/>
          <p:cNvSpPr txBox="1"/>
          <p:nvPr>
            <p:ph idx="8" type="subTitle"/>
          </p:nvPr>
        </p:nvSpPr>
        <p:spPr>
          <a:xfrm>
            <a:off x="333925" y="205550"/>
            <a:ext cx="1353300" cy="2925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Clr>
                <a:schemeClr val="accent1"/>
              </a:buClr>
              <a:buSzPts val="1100"/>
              <a:buNone/>
            </a:pPr>
            <a:r>
              <a:rPr lang="en"/>
              <a:t>Introduction to DNA</a:t>
            </a:r>
            <a:endParaRPr/>
          </a:p>
        </p:txBody>
      </p:sp>
      <p:sp>
        <p:nvSpPr>
          <p:cNvPr id="423" name="Google Shape;423;p48"/>
          <p:cNvSpPr txBox="1"/>
          <p:nvPr>
            <p:ph idx="12" type="sldNum"/>
          </p:nvPr>
        </p:nvSpPr>
        <p:spPr>
          <a:xfrm>
            <a:off x="8260675" y="205550"/>
            <a:ext cx="548700" cy="2925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424" name="Google Shape;424;p48"/>
          <p:cNvSpPr txBox="1"/>
          <p:nvPr>
            <p:ph idx="6" type="subTitle"/>
          </p:nvPr>
        </p:nvSpPr>
        <p:spPr>
          <a:xfrm>
            <a:off x="6608438" y="3676650"/>
            <a:ext cx="2107500" cy="3540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 </a:t>
            </a:r>
            <a:endParaRPr/>
          </a:p>
        </p:txBody>
      </p:sp>
      <p:sp>
        <p:nvSpPr>
          <p:cNvPr id="425" name="Google Shape;425;p48"/>
          <p:cNvSpPr txBox="1"/>
          <p:nvPr>
            <p:ph type="title"/>
          </p:nvPr>
        </p:nvSpPr>
        <p:spPr>
          <a:xfrm>
            <a:off x="333925" y="587150"/>
            <a:ext cx="8475600" cy="615600"/>
          </a:xfrm>
          <a:prstGeom prst="rect">
            <a:avLst/>
          </a:prstGeom>
        </p:spPr>
        <p:txBody>
          <a:bodyPr anchorCtr="0" anchor="t" bIns="91425" lIns="91425" spcFirstLastPara="1" rIns="91425" wrap="square" tIns="91425">
            <a:spAutoFit/>
          </a:bodyPr>
          <a:lstStyle/>
          <a:p>
            <a:pPr indent="0" lvl="0" marL="0" rtl="0" algn="l">
              <a:spcBef>
                <a:spcPts val="0"/>
              </a:spcBef>
              <a:spcAft>
                <a:spcPts val="0"/>
              </a:spcAft>
              <a:buNone/>
            </a:pPr>
            <a:r>
              <a:rPr lang="en"/>
              <a:t>Conclusion</a:t>
            </a:r>
            <a:endParaRPr/>
          </a:p>
        </p:txBody>
      </p:sp>
      <p:sp>
        <p:nvSpPr>
          <p:cNvPr id="426" name="Google Shape;426;p48"/>
          <p:cNvSpPr txBox="1"/>
          <p:nvPr>
            <p:ph idx="1" type="subTitle"/>
          </p:nvPr>
        </p:nvSpPr>
        <p:spPr>
          <a:xfrm>
            <a:off x="381100" y="3676650"/>
            <a:ext cx="2107500" cy="3540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 </a:t>
            </a:r>
            <a:endParaRPr/>
          </a:p>
        </p:txBody>
      </p:sp>
      <p:sp>
        <p:nvSpPr>
          <p:cNvPr id="427" name="Google Shape;427;p48"/>
          <p:cNvSpPr txBox="1"/>
          <p:nvPr>
            <p:ph idx="5" type="subTitle"/>
          </p:nvPr>
        </p:nvSpPr>
        <p:spPr>
          <a:xfrm>
            <a:off x="3494775" y="3676650"/>
            <a:ext cx="2107500" cy="354000"/>
          </a:xfrm>
          <a:prstGeom prst="rect">
            <a:avLst/>
          </a:prstGeom>
        </p:spPr>
        <p:txBody>
          <a:bodyPr anchorCtr="0" anchor="t" bIns="91425" lIns="91425" spcFirstLastPara="1" rIns="91425" wrap="square" tIns="91425">
            <a:spAutoFit/>
          </a:bodyPr>
          <a:lstStyle/>
          <a:p>
            <a:pPr indent="0" lvl="0" marL="0" rtl="0" algn="l">
              <a:spcBef>
                <a:spcPts val="0"/>
              </a:spcBef>
              <a:spcAft>
                <a:spcPts val="1200"/>
              </a:spcAft>
              <a:buNone/>
            </a:pPr>
            <a:r>
              <a:rPr lang="en"/>
              <a:t> </a:t>
            </a:r>
            <a:endParaRPr/>
          </a:p>
        </p:txBody>
      </p:sp>
      <p:sp>
        <p:nvSpPr>
          <p:cNvPr id="428" name="Google Shape;428;p48"/>
          <p:cNvSpPr txBox="1"/>
          <p:nvPr/>
        </p:nvSpPr>
        <p:spPr>
          <a:xfrm>
            <a:off x="585075" y="1383800"/>
            <a:ext cx="8130900" cy="3129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accent1"/>
              </a:buClr>
              <a:buSzPts val="1100"/>
              <a:buFont typeface="Arial"/>
              <a:buNone/>
            </a:pPr>
            <a:r>
              <a:rPr lang="en" sz="1700">
                <a:solidFill>
                  <a:schemeClr val="dk1"/>
                </a:solidFill>
                <a:latin typeface="Inter Tight"/>
                <a:ea typeface="Inter Tight"/>
                <a:cs typeface="Inter Tight"/>
                <a:sym typeface="Inter Tight"/>
              </a:rPr>
              <a:t>Gabapentin 1600 mg is typically prescribed to manage conditions such as nerve pain, seizures, and sometimes restless leg syndrome. The effectiveness of gabapentin can vary depending on the individual and the condition being treated. At this dosage, it may help to alleviate pain or control seizures, but side effects like dizziness, drowsiness, and fatigue are common.</a:t>
            </a:r>
            <a:endParaRPr sz="1700">
              <a:solidFill>
                <a:schemeClr val="dk1"/>
              </a:solidFill>
              <a:latin typeface="Inter Tight"/>
              <a:ea typeface="Inter Tight"/>
              <a:cs typeface="Inter Tight"/>
              <a:sym typeface="Inter Tight"/>
            </a:endParaRPr>
          </a:p>
          <a:p>
            <a:pPr indent="0" lvl="0" marL="0" rtl="0" algn="l">
              <a:lnSpc>
                <a:spcPct val="115000"/>
              </a:lnSpc>
              <a:spcBef>
                <a:spcPts val="1200"/>
              </a:spcBef>
              <a:spcAft>
                <a:spcPts val="1200"/>
              </a:spcAft>
              <a:buNone/>
            </a:pPr>
            <a:r>
              <a:rPr lang="en" sz="1700">
                <a:solidFill>
                  <a:schemeClr val="dk1"/>
                </a:solidFill>
                <a:latin typeface="Inter Tight"/>
                <a:ea typeface="Inter Tight"/>
                <a:cs typeface="Inter Tight"/>
                <a:sym typeface="Inter Tight"/>
              </a:rPr>
              <a:t>It's important to note that any dosage changes or decisions about discontinuing the medication should be done under the guidance of a healthcare professional. Abruptly stopping gabapentin can lead to withdrawal symptoms, so tapering off is usually recommended if discontinuation is necessary.</a:t>
            </a:r>
            <a:endParaRPr sz="1700">
              <a:solidFill>
                <a:schemeClr val="dk1"/>
              </a:solidFill>
              <a:latin typeface="Inter Tight"/>
              <a:ea typeface="Inter Tight"/>
              <a:cs typeface="Inter Tight"/>
              <a:sym typeface="Inter Tight"/>
            </a:endParaRPr>
          </a:p>
        </p:txBody>
      </p:sp>
      <p:pic>
        <p:nvPicPr>
          <p:cNvPr id="429" name="Google Shape;429;p48"/>
          <p:cNvPicPr preferRelativeResize="0"/>
          <p:nvPr/>
        </p:nvPicPr>
        <p:blipFill>
          <a:blip r:embed="rId3">
            <a:alphaModFix/>
          </a:blip>
          <a:stretch>
            <a:fillRect/>
          </a:stretch>
        </p:blipFill>
        <p:spPr>
          <a:xfrm>
            <a:off x="6477275" y="406850"/>
            <a:ext cx="2483475" cy="389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esson 1">
  <a:themeElements>
    <a:clrScheme name="Simple Light">
      <a:dk1>
        <a:srgbClr val="137C3F"/>
      </a:dk1>
      <a:lt1>
        <a:srgbClr val="FFFCF5"/>
      </a:lt1>
      <a:dk2>
        <a:srgbClr val="146AEB"/>
      </a:dk2>
      <a:lt2>
        <a:srgbClr val="FBA084"/>
      </a:lt2>
      <a:accent1>
        <a:srgbClr val="000000"/>
      </a:accent1>
      <a:accent2>
        <a:srgbClr val="FFFFB3"/>
      </a:accent2>
      <a:accent3>
        <a:srgbClr val="B6D7A8"/>
      </a:accent3>
      <a:accent4>
        <a:srgbClr val="A4C2F4"/>
      </a:accent4>
      <a:accent5>
        <a:srgbClr val="B6D7A8"/>
      </a:accent5>
      <a:accent6>
        <a:srgbClr val="B4A7D6"/>
      </a:accent6>
      <a:hlink>
        <a:srgbClr val="146AE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